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7" r:id="rId1"/>
    <p:sldMasterId id="2147483716" r:id="rId2"/>
  </p:sldMasterIdLst>
  <p:notesMasterIdLst>
    <p:notesMasterId r:id="rId13"/>
  </p:notesMasterIdLst>
  <p:sldIdLst>
    <p:sldId id="275" r:id="rId3"/>
    <p:sldId id="365" r:id="rId4"/>
    <p:sldId id="287" r:id="rId5"/>
    <p:sldId id="367" r:id="rId6"/>
    <p:sldId id="369" r:id="rId7"/>
    <p:sldId id="370" r:id="rId8"/>
    <p:sldId id="371" r:id="rId9"/>
    <p:sldId id="372" r:id="rId10"/>
    <p:sldId id="366" r:id="rId11"/>
    <p:sldId id="285" r:id="rId12"/>
  </p:sldIdLst>
  <p:sldSz cx="12192000" cy="6858000"/>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797"/>
    <p:restoredTop sz="94732"/>
  </p:normalViewPr>
  <p:slideViewPr>
    <p:cSldViewPr snapToGrid="0" snapToObjects="1">
      <p:cViewPr varScale="1">
        <p:scale>
          <a:sx n="81" d="100"/>
          <a:sy n="81" d="100"/>
        </p:scale>
        <p:origin x="1085" y="62"/>
      </p:cViewPr>
      <p:guideLst>
        <p:guide orient="horz" pos="2160"/>
        <p:guide pos="3840"/>
      </p:guideLst>
    </p:cSldViewPr>
  </p:slideViewPr>
  <p:notesTextViewPr>
    <p:cViewPr>
      <p:scale>
        <a:sx n="1" d="1"/>
        <a:sy n="1" d="1"/>
      </p:scale>
      <p:origin x="0" y="0"/>
    </p:cViewPr>
  </p:notesTextViewPr>
  <p:notesViewPr>
    <p:cSldViewPr snapToGrid="0" snapToObjects="1">
      <p:cViewPr varScale="1">
        <p:scale>
          <a:sx n="97" d="100"/>
          <a:sy n="97" d="100"/>
        </p:scale>
        <p:origin x="4328"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lang="en-US"/>
          </a:p>
        </p:txBody>
      </p:sp>
      <p:sp>
        <p:nvSpPr>
          <p:cNvPr id="3" name="Date Placeholder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BF1974D2-6ABC-4F4E-9911-2E32CA91B878}" type="datetimeFigureOut">
              <a:rPr lang="en-US" smtClean="0"/>
              <a:t>6/14/2022</a:t>
            </a:fld>
            <a:endParaRPr lang="en-US"/>
          </a:p>
        </p:txBody>
      </p:sp>
      <p:sp>
        <p:nvSpPr>
          <p:cNvPr id="4" name="Slide Image Placeholder 3"/>
          <p:cNvSpPr>
            <a:spLocks noGrp="1" noRot="1" noChangeAspect="1"/>
          </p:cNvSpPr>
          <p:nvPr>
            <p:ph type="sldImg" idx="2"/>
          </p:nvPr>
        </p:nvSpPr>
        <p:spPr>
          <a:xfrm>
            <a:off x="479425" y="1279525"/>
            <a:ext cx="6140450" cy="3454400"/>
          </a:xfrm>
          <a:prstGeom prst="rect">
            <a:avLst/>
          </a:prstGeom>
          <a:noFill/>
          <a:ln w="12700">
            <a:solidFill>
              <a:prstClr val="black"/>
            </a:solidFill>
          </a:ln>
        </p:spPr>
        <p:txBody>
          <a:bodyPr vert="horz" lIns="99048" tIns="49524" rIns="99048" bIns="49524" rtlCol="0" anchor="ctr"/>
          <a:lstStyle/>
          <a:p>
            <a:endParaRPr lang="en-US"/>
          </a:p>
        </p:txBody>
      </p:sp>
      <p:sp>
        <p:nvSpPr>
          <p:cNvPr id="5" name="Notes Placeholder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lang="en-US"/>
          </a:p>
        </p:txBody>
      </p:sp>
      <p:sp>
        <p:nvSpPr>
          <p:cNvPr id="7" name="Slide Number Placeholder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D04696FB-F548-D842-BAAF-C81F3DBC2A1F}" type="slidenum">
              <a:rPr lang="en-US" smtClean="0"/>
              <a:t>‹#›</a:t>
            </a:fld>
            <a:endParaRPr lang="en-US"/>
          </a:p>
        </p:txBody>
      </p:sp>
    </p:spTree>
    <p:extLst>
      <p:ext uri="{BB962C8B-B14F-4D97-AF65-F5344CB8AC3E}">
        <p14:creationId xmlns:p14="http://schemas.microsoft.com/office/powerpoint/2010/main" val="16315431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CFD988D-8687-9C41-B403-2FA81DCDB67E}"/>
              </a:ext>
            </a:extLst>
          </p:cNvPr>
          <p:cNvSpPr/>
          <p:nvPr userDrawn="1"/>
        </p:nvSpPr>
        <p:spPr>
          <a:xfrm>
            <a:off x="1" y="0"/>
            <a:ext cx="9435547"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 name="Title 1">
            <a:extLst>
              <a:ext uri="{FF2B5EF4-FFF2-40B4-BE49-F238E27FC236}">
                <a16:creationId xmlns:a16="http://schemas.microsoft.com/office/drawing/2014/main" id="{19806FF2-95D0-304C-972D-EDB1DE97E98A}"/>
              </a:ext>
            </a:extLst>
          </p:cNvPr>
          <p:cNvSpPr>
            <a:spLocks noGrp="1"/>
          </p:cNvSpPr>
          <p:nvPr>
            <p:ph type="title"/>
          </p:nvPr>
        </p:nvSpPr>
        <p:spPr>
          <a:xfrm>
            <a:off x="333322" y="344806"/>
            <a:ext cx="8139872" cy="1676152"/>
          </a:xfrm>
        </p:spPr>
        <p:txBody>
          <a:bodyPr>
            <a:normAutofit/>
          </a:bodyPr>
          <a:lstStyle>
            <a:lvl1pPr>
              <a:defRPr sz="4400" b="1" i="0">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6" name="Text Placeholder 5">
            <a:extLst>
              <a:ext uri="{FF2B5EF4-FFF2-40B4-BE49-F238E27FC236}">
                <a16:creationId xmlns:a16="http://schemas.microsoft.com/office/drawing/2014/main" id="{EAEF85F2-F04E-AB40-9F55-492AC7212AF4}"/>
              </a:ext>
            </a:extLst>
          </p:cNvPr>
          <p:cNvSpPr>
            <a:spLocks noGrp="1"/>
          </p:cNvSpPr>
          <p:nvPr>
            <p:ph type="body" sz="quarter" idx="10"/>
          </p:nvPr>
        </p:nvSpPr>
        <p:spPr>
          <a:xfrm>
            <a:off x="352370" y="2146852"/>
            <a:ext cx="8120824" cy="934278"/>
          </a:xfrm>
        </p:spPr>
        <p:txBody>
          <a:bodyPr>
            <a:normAutofit/>
          </a:bodyPr>
          <a:lstStyle>
            <a:lvl1pPr marL="9525" indent="0">
              <a:buNone/>
              <a:defRPr sz="2400">
                <a:solidFill>
                  <a:schemeClr val="accent2"/>
                </a:solidFill>
              </a:defRPr>
            </a:lvl1pPr>
          </a:lstStyle>
          <a:p>
            <a:pPr lvl="0"/>
            <a:r>
              <a:rPr lang="en-US"/>
              <a:t>Click to edit Master text styles</a:t>
            </a:r>
          </a:p>
        </p:txBody>
      </p:sp>
    </p:spTree>
    <p:extLst>
      <p:ext uri="{BB962C8B-B14F-4D97-AF65-F5344CB8AC3E}">
        <p14:creationId xmlns:p14="http://schemas.microsoft.com/office/powerpoint/2010/main" val="2859424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74A23-CA1A-4645-BC57-679DEF938F34}"/>
              </a:ext>
            </a:extLst>
          </p:cNvPr>
          <p:cNvSpPr>
            <a:spLocks noGrp="1"/>
          </p:cNvSpPr>
          <p:nvPr>
            <p:ph type="title"/>
          </p:nvPr>
        </p:nvSpPr>
        <p:spPr/>
        <p:txBody>
          <a:bodyPr anchor="t" anchorCtr="0"/>
          <a:lstStyle/>
          <a:p>
            <a:r>
              <a:rPr lang="en-US"/>
              <a:t>Click to edit Master title style</a:t>
            </a:r>
            <a:endParaRPr lang="en-US" dirty="0"/>
          </a:p>
        </p:txBody>
      </p:sp>
      <p:sp>
        <p:nvSpPr>
          <p:cNvPr id="5" name="Table Placeholder 4">
            <a:extLst>
              <a:ext uri="{FF2B5EF4-FFF2-40B4-BE49-F238E27FC236}">
                <a16:creationId xmlns:a16="http://schemas.microsoft.com/office/drawing/2014/main" id="{06FB154B-EA78-824E-AF1C-1A84E26210FD}"/>
              </a:ext>
            </a:extLst>
          </p:cNvPr>
          <p:cNvSpPr>
            <a:spLocks noGrp="1"/>
          </p:cNvSpPr>
          <p:nvPr>
            <p:ph type="tbl" sz="quarter" idx="10"/>
          </p:nvPr>
        </p:nvSpPr>
        <p:spPr>
          <a:xfrm>
            <a:off x="527051" y="1776138"/>
            <a:ext cx="8496300" cy="4910137"/>
          </a:xfrm>
        </p:spPr>
        <p:txBody>
          <a:bodyPr/>
          <a:lstStyle/>
          <a:p>
            <a:r>
              <a:rPr lang="en-US"/>
              <a:t>Click icon to add table</a:t>
            </a:r>
          </a:p>
        </p:txBody>
      </p:sp>
    </p:spTree>
    <p:extLst>
      <p:ext uri="{BB962C8B-B14F-4D97-AF65-F5344CB8AC3E}">
        <p14:creationId xmlns:p14="http://schemas.microsoft.com/office/powerpoint/2010/main" val="43420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7_Custom Layou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9C320F2-2ED7-874D-9AC0-A20447CE406A}"/>
              </a:ext>
            </a:extLst>
          </p:cNvPr>
          <p:cNvSpPr/>
          <p:nvPr userDrawn="1"/>
        </p:nvSpPr>
        <p:spPr>
          <a:xfrm>
            <a:off x="1" y="0"/>
            <a:ext cx="9435547"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Text Placeholder 5">
            <a:extLst>
              <a:ext uri="{FF2B5EF4-FFF2-40B4-BE49-F238E27FC236}">
                <a16:creationId xmlns:a16="http://schemas.microsoft.com/office/drawing/2014/main" id="{5D0AAC31-2C5B-414B-B183-44EAC2AA5C92}"/>
              </a:ext>
            </a:extLst>
          </p:cNvPr>
          <p:cNvSpPr>
            <a:spLocks noGrp="1"/>
          </p:cNvSpPr>
          <p:nvPr>
            <p:ph type="body" sz="quarter" idx="10"/>
          </p:nvPr>
        </p:nvSpPr>
        <p:spPr>
          <a:xfrm>
            <a:off x="313625" y="2292627"/>
            <a:ext cx="8120824" cy="3770244"/>
          </a:xfrm>
        </p:spPr>
        <p:txBody>
          <a:bodyPr anchor="b" anchorCtr="0"/>
          <a:lstStyle>
            <a:lvl1pPr marL="9525" indent="0">
              <a:buNone/>
              <a:defRPr>
                <a:solidFill>
                  <a:schemeClr val="bg1"/>
                </a:solidFill>
              </a:defRPr>
            </a:lvl1pPr>
          </a:lstStyle>
          <a:p>
            <a:pPr lvl="0"/>
            <a:r>
              <a:rPr lang="en-US"/>
              <a:t>Click to edit Master text styles</a:t>
            </a:r>
          </a:p>
        </p:txBody>
      </p:sp>
      <p:sp>
        <p:nvSpPr>
          <p:cNvPr id="8" name="Text Placeholder 7">
            <a:extLst>
              <a:ext uri="{FF2B5EF4-FFF2-40B4-BE49-F238E27FC236}">
                <a16:creationId xmlns:a16="http://schemas.microsoft.com/office/drawing/2014/main" id="{A6772030-BA47-9A47-A43B-AE7C0D00D959}"/>
              </a:ext>
            </a:extLst>
          </p:cNvPr>
          <p:cNvSpPr>
            <a:spLocks noGrp="1"/>
          </p:cNvSpPr>
          <p:nvPr>
            <p:ph type="body" sz="quarter" idx="11"/>
          </p:nvPr>
        </p:nvSpPr>
        <p:spPr>
          <a:xfrm>
            <a:off x="294578" y="6202018"/>
            <a:ext cx="8139872" cy="395633"/>
          </a:xfrm>
        </p:spPr>
        <p:txBody>
          <a:bodyPr>
            <a:normAutofit/>
          </a:bodyPr>
          <a:lstStyle>
            <a:lvl1pPr marL="9525" indent="0">
              <a:buNone/>
              <a:defRPr sz="1400">
                <a:solidFill>
                  <a:schemeClr val="bg1"/>
                </a:solidFill>
              </a:defRPr>
            </a:lvl1pPr>
          </a:lstStyle>
          <a:p>
            <a:pPr lvl="0"/>
            <a:r>
              <a:rPr lang="en-US"/>
              <a:t>Click to edit Master text styles</a:t>
            </a:r>
          </a:p>
        </p:txBody>
      </p:sp>
      <p:sp>
        <p:nvSpPr>
          <p:cNvPr id="9" name="Title 1">
            <a:extLst>
              <a:ext uri="{FF2B5EF4-FFF2-40B4-BE49-F238E27FC236}">
                <a16:creationId xmlns:a16="http://schemas.microsoft.com/office/drawing/2014/main" id="{B25DA377-C5E5-8042-8F19-4AAB6D7A6C13}"/>
              </a:ext>
            </a:extLst>
          </p:cNvPr>
          <p:cNvSpPr>
            <a:spLocks noGrp="1"/>
          </p:cNvSpPr>
          <p:nvPr>
            <p:ph type="title"/>
          </p:nvPr>
        </p:nvSpPr>
        <p:spPr>
          <a:xfrm>
            <a:off x="294577" y="344806"/>
            <a:ext cx="8139872" cy="1676152"/>
          </a:xfrm>
        </p:spPr>
        <p:txBody>
          <a:bodyPr>
            <a:normAutofit/>
          </a:bodyPr>
          <a:lstStyle>
            <a:lvl1pPr>
              <a:defRPr sz="4400" b="1" i="0">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35394630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CFD988D-8687-9C41-B403-2FA81DCDB67E}"/>
              </a:ext>
            </a:extLst>
          </p:cNvPr>
          <p:cNvSpPr/>
          <p:nvPr userDrawn="1"/>
        </p:nvSpPr>
        <p:spPr>
          <a:xfrm>
            <a:off x="1" y="0"/>
            <a:ext cx="9435547"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5" name="Title 1">
            <a:extLst>
              <a:ext uri="{FF2B5EF4-FFF2-40B4-BE49-F238E27FC236}">
                <a16:creationId xmlns:a16="http://schemas.microsoft.com/office/drawing/2014/main" id="{19806FF2-95D0-304C-972D-EDB1DE97E98A}"/>
              </a:ext>
            </a:extLst>
          </p:cNvPr>
          <p:cNvSpPr>
            <a:spLocks noGrp="1"/>
          </p:cNvSpPr>
          <p:nvPr>
            <p:ph type="title"/>
          </p:nvPr>
        </p:nvSpPr>
        <p:spPr>
          <a:xfrm>
            <a:off x="333323" y="344806"/>
            <a:ext cx="8139872" cy="1676152"/>
          </a:xfrm>
        </p:spPr>
        <p:txBody>
          <a:bodyPr>
            <a:normAutofit/>
          </a:bodyPr>
          <a:lstStyle>
            <a:lvl1pPr>
              <a:defRPr sz="3300" b="1" i="0">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6" name="Text Placeholder 5">
            <a:extLst>
              <a:ext uri="{FF2B5EF4-FFF2-40B4-BE49-F238E27FC236}">
                <a16:creationId xmlns:a16="http://schemas.microsoft.com/office/drawing/2014/main" id="{EAEF85F2-F04E-AB40-9F55-492AC7212AF4}"/>
              </a:ext>
            </a:extLst>
          </p:cNvPr>
          <p:cNvSpPr>
            <a:spLocks noGrp="1"/>
          </p:cNvSpPr>
          <p:nvPr>
            <p:ph type="body" sz="quarter" idx="10"/>
          </p:nvPr>
        </p:nvSpPr>
        <p:spPr>
          <a:xfrm>
            <a:off x="352371" y="2146852"/>
            <a:ext cx="8120824" cy="934278"/>
          </a:xfrm>
        </p:spPr>
        <p:txBody>
          <a:bodyPr>
            <a:normAutofit/>
          </a:bodyPr>
          <a:lstStyle>
            <a:lvl1pPr marL="7144" indent="0">
              <a:buNone/>
              <a:defRPr sz="1800">
                <a:solidFill>
                  <a:schemeClr val="accent2"/>
                </a:solidFill>
              </a:defRPr>
            </a:lvl1pPr>
          </a:lstStyle>
          <a:p>
            <a:pPr lvl="0"/>
            <a:r>
              <a:rPr lang="en-US"/>
              <a:t>Click to edit Master text styles</a:t>
            </a:r>
          </a:p>
        </p:txBody>
      </p:sp>
    </p:spTree>
    <p:extLst>
      <p:ext uri="{BB962C8B-B14F-4D97-AF65-F5344CB8AC3E}">
        <p14:creationId xmlns:p14="http://schemas.microsoft.com/office/powerpoint/2010/main" val="2719824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40FECA6-4E98-C64F-8AFE-B739919F172F}"/>
              </a:ext>
            </a:extLst>
          </p:cNvPr>
          <p:cNvSpPr>
            <a:spLocks noGrp="1"/>
          </p:cNvSpPr>
          <p:nvPr>
            <p:ph type="subTitle" idx="1"/>
          </p:nvPr>
        </p:nvSpPr>
        <p:spPr>
          <a:xfrm>
            <a:off x="527051" y="1723254"/>
            <a:ext cx="11330516" cy="804654"/>
          </a:xfrm>
          <a:prstGeom prst="rect">
            <a:avLst/>
          </a:prstGeom>
        </p:spPr>
        <p:txBody>
          <a:bodyPr/>
          <a:lstStyle>
            <a:lvl1pPr marL="0" indent="0" algn="l">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8" name="Text Placeholder 7">
            <a:extLst>
              <a:ext uri="{FF2B5EF4-FFF2-40B4-BE49-F238E27FC236}">
                <a16:creationId xmlns:a16="http://schemas.microsoft.com/office/drawing/2014/main" id="{DEC58816-4344-CC47-BAC8-92F6A71D234A}"/>
              </a:ext>
            </a:extLst>
          </p:cNvPr>
          <p:cNvSpPr>
            <a:spLocks noGrp="1"/>
          </p:cNvSpPr>
          <p:nvPr>
            <p:ph type="body" sz="quarter" idx="12"/>
          </p:nvPr>
        </p:nvSpPr>
        <p:spPr>
          <a:xfrm>
            <a:off x="527050" y="2665247"/>
            <a:ext cx="11330516" cy="393240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1">
            <a:extLst>
              <a:ext uri="{FF2B5EF4-FFF2-40B4-BE49-F238E27FC236}">
                <a16:creationId xmlns:a16="http://schemas.microsoft.com/office/drawing/2014/main" id="{BF3E3181-1F29-4E44-A50F-63E151DAA4C1}"/>
              </a:ext>
            </a:extLst>
          </p:cNvPr>
          <p:cNvSpPr>
            <a:spLocks noGrp="1"/>
          </p:cNvSpPr>
          <p:nvPr>
            <p:ph type="title"/>
          </p:nvPr>
        </p:nvSpPr>
        <p:spPr>
          <a:xfrm>
            <a:off x="527050" y="260352"/>
            <a:ext cx="8496300" cy="1325563"/>
          </a:xfrm>
        </p:spPr>
        <p:txBody>
          <a:bodyPr/>
          <a:lstStyle/>
          <a:p>
            <a:r>
              <a:rPr lang="en-US"/>
              <a:t>Click to edit Master title style</a:t>
            </a:r>
            <a:endParaRPr lang="en-US" dirty="0"/>
          </a:p>
        </p:txBody>
      </p:sp>
    </p:spTree>
    <p:extLst>
      <p:ext uri="{BB962C8B-B14F-4D97-AF65-F5344CB8AC3E}">
        <p14:creationId xmlns:p14="http://schemas.microsoft.com/office/powerpoint/2010/main" val="3962332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961A1-3992-EB48-8295-219E8CB1D6AB}"/>
              </a:ext>
            </a:extLst>
          </p:cNvPr>
          <p:cNvSpPr>
            <a:spLocks noGrp="1"/>
          </p:cNvSpPr>
          <p:nvPr>
            <p:ph type="title"/>
          </p:nvPr>
        </p:nvSpPr>
        <p:spPr>
          <a:xfrm>
            <a:off x="527050" y="260352"/>
            <a:ext cx="8496300" cy="132556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1F38E5D-3E12-F84E-BAAE-AA6E9D11E0D7}"/>
              </a:ext>
            </a:extLst>
          </p:cNvPr>
          <p:cNvSpPr>
            <a:spLocks noGrp="1"/>
          </p:cNvSpPr>
          <p:nvPr>
            <p:ph idx="1"/>
          </p:nvPr>
        </p:nvSpPr>
        <p:spPr>
          <a:xfrm>
            <a:off x="527050" y="2661876"/>
            <a:ext cx="11360151" cy="3935773"/>
          </a:xfrm>
          <a:prstGeom prst="rect">
            <a:avLst/>
          </a:prstGeom>
        </p:spPr>
        <p:txBody>
          <a:bodyPr numCol="2" spcCol="36000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ubtitle 2">
            <a:extLst>
              <a:ext uri="{FF2B5EF4-FFF2-40B4-BE49-F238E27FC236}">
                <a16:creationId xmlns:a16="http://schemas.microsoft.com/office/drawing/2014/main" id="{14C19AE6-52ED-724E-9115-99E81BDC2F7C}"/>
              </a:ext>
            </a:extLst>
          </p:cNvPr>
          <p:cNvSpPr>
            <a:spLocks noGrp="1"/>
          </p:cNvSpPr>
          <p:nvPr>
            <p:ph type="subTitle" idx="10"/>
          </p:nvPr>
        </p:nvSpPr>
        <p:spPr>
          <a:xfrm>
            <a:off x="527051" y="1723254"/>
            <a:ext cx="11330516" cy="801284"/>
          </a:xfrm>
          <a:prstGeom prst="rect">
            <a:avLst/>
          </a:prstGeom>
        </p:spPr>
        <p:txBody>
          <a:bodyPr/>
          <a:lstStyle>
            <a:lvl1pPr marL="0" indent="0" algn="l">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4149873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AB3FD-200F-6340-AF6C-8C916B3E531E}"/>
              </a:ext>
            </a:extLst>
          </p:cNvPr>
          <p:cNvSpPr>
            <a:spLocks noGrp="1"/>
          </p:cNvSpPr>
          <p:nvPr>
            <p:ph type="title"/>
          </p:nvPr>
        </p:nvSpPr>
        <p:spPr>
          <a:xfrm>
            <a:off x="527050" y="260351"/>
            <a:ext cx="8496300" cy="132556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649886F-725E-6B47-B46C-E8154EDD905B}"/>
              </a:ext>
            </a:extLst>
          </p:cNvPr>
          <p:cNvSpPr>
            <a:spLocks noGrp="1"/>
          </p:cNvSpPr>
          <p:nvPr>
            <p:ph sz="half" idx="1"/>
          </p:nvPr>
        </p:nvSpPr>
        <p:spPr>
          <a:xfrm>
            <a:off x="527051" y="2517282"/>
            <a:ext cx="4230480" cy="4080368"/>
          </a:xfrm>
          <a:prstGeom prst="rect">
            <a:avLst/>
          </a:prstGeom>
        </p:spPr>
        <p:txBody>
          <a:bodyPr/>
          <a:lstStyle>
            <a:lvl1pPr>
              <a:defRPr sz="1800"/>
            </a:lvl1pPr>
            <a:lvl2pPr>
              <a:defRPr sz="16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3A3DF4B-1737-7044-82C5-C07BBFF388C4}"/>
              </a:ext>
            </a:extLst>
          </p:cNvPr>
          <p:cNvSpPr>
            <a:spLocks noGrp="1"/>
          </p:cNvSpPr>
          <p:nvPr>
            <p:ph sz="half" idx="2"/>
          </p:nvPr>
        </p:nvSpPr>
        <p:spPr>
          <a:xfrm>
            <a:off x="4810539" y="2517282"/>
            <a:ext cx="4230481" cy="4080368"/>
          </a:xfrm>
          <a:prstGeom prst="rect">
            <a:avLst/>
          </a:prstGeom>
        </p:spPr>
        <p:txBody>
          <a:bodyPr/>
          <a:lstStyle>
            <a:lvl1pPr>
              <a:defRPr sz="1800"/>
            </a:lvl1pPr>
            <a:lvl2pPr>
              <a:defRPr sz="16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 Placeholder 8">
            <a:extLst>
              <a:ext uri="{FF2B5EF4-FFF2-40B4-BE49-F238E27FC236}">
                <a16:creationId xmlns:a16="http://schemas.microsoft.com/office/drawing/2014/main" id="{945DF731-DCA7-E644-961F-E40FAA46BC5B}"/>
              </a:ext>
            </a:extLst>
          </p:cNvPr>
          <p:cNvSpPr>
            <a:spLocks noGrp="1"/>
          </p:cNvSpPr>
          <p:nvPr>
            <p:ph type="body" sz="quarter" idx="10" hasCustomPrompt="1"/>
          </p:nvPr>
        </p:nvSpPr>
        <p:spPr>
          <a:xfrm>
            <a:off x="527050" y="1742830"/>
            <a:ext cx="8496301" cy="617537"/>
          </a:xfrm>
        </p:spPr>
        <p:txBody>
          <a:bodyPr>
            <a:normAutofit/>
          </a:bodyPr>
          <a:lstStyle>
            <a:lvl1pPr marL="9525" indent="0">
              <a:buNone/>
              <a:defRPr sz="2400" b="0" i="0">
                <a:solidFill>
                  <a:schemeClr val="accent2"/>
                </a:solidFill>
                <a:latin typeface="Arial" panose="020B0604020202020204" pitchFamily="34" charset="0"/>
                <a:cs typeface="Arial" panose="020B0604020202020204" pitchFamily="34" charset="0"/>
              </a:defRPr>
            </a:lvl1pPr>
            <a:lvl3pPr marL="771525" indent="0">
              <a:buNone/>
              <a:defRPr/>
            </a:lvl3pPr>
            <a:lvl4pPr marL="1076325" indent="0">
              <a:buNone/>
              <a:defRPr/>
            </a:lvl4pPr>
          </a:lstStyle>
          <a:p>
            <a:r>
              <a:rPr lang="en-GB" dirty="0"/>
              <a:t>Click to edit Master subtitle style</a:t>
            </a:r>
            <a:endParaRPr lang="en-US" dirty="0"/>
          </a:p>
        </p:txBody>
      </p:sp>
    </p:spTree>
    <p:extLst>
      <p:ext uri="{BB962C8B-B14F-4D97-AF65-F5344CB8AC3E}">
        <p14:creationId xmlns:p14="http://schemas.microsoft.com/office/powerpoint/2010/main" val="2750086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745BA53A-62FA-F846-B6AC-FA68D4163B84}"/>
              </a:ext>
            </a:extLst>
          </p:cNvPr>
          <p:cNvSpPr>
            <a:spLocks noGrp="1"/>
          </p:cNvSpPr>
          <p:nvPr>
            <p:ph sz="half" idx="2"/>
          </p:nvPr>
        </p:nvSpPr>
        <p:spPr>
          <a:xfrm>
            <a:off x="527051" y="2813602"/>
            <a:ext cx="5158316" cy="3928511"/>
          </a:xfrm>
          <a:prstGeom prst="rect">
            <a:avLst/>
          </a:prstGeom>
        </p:spPr>
        <p:txBody>
          <a:bodyPr/>
          <a:lstStyle>
            <a:lvl1pPr>
              <a:defRPr sz="1800"/>
            </a:lvl1pPr>
            <a:lvl2pPr marL="628650" indent="-222250">
              <a:tabLst/>
              <a:defRPr sz="16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797F70CD-0E00-C84F-8316-1180388B5F20}"/>
              </a:ext>
            </a:extLst>
          </p:cNvPr>
          <p:cNvSpPr>
            <a:spLocks noGrp="1"/>
          </p:cNvSpPr>
          <p:nvPr>
            <p:ph type="body" sz="quarter" idx="3"/>
          </p:nvPr>
        </p:nvSpPr>
        <p:spPr>
          <a:xfrm>
            <a:off x="5858934" y="1742830"/>
            <a:ext cx="5183717" cy="920857"/>
          </a:xfrm>
          <a:prstGeom prst="rect">
            <a:avLst/>
          </a:prstGeom>
        </p:spPr>
        <p:txBody>
          <a:bodyPr anchor="t"/>
          <a:lstStyle>
            <a:lvl1pPr marL="0" indent="0">
              <a:buNone/>
              <a:defRPr sz="2400" b="0" i="0">
                <a:solidFill>
                  <a:schemeClr val="accent2"/>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E5CAF3B-A4A0-FC4B-BF51-4B0E70CC53CD}"/>
              </a:ext>
            </a:extLst>
          </p:cNvPr>
          <p:cNvSpPr>
            <a:spLocks noGrp="1"/>
          </p:cNvSpPr>
          <p:nvPr>
            <p:ph sz="quarter" idx="4"/>
          </p:nvPr>
        </p:nvSpPr>
        <p:spPr>
          <a:xfrm>
            <a:off x="5858934" y="2813602"/>
            <a:ext cx="5183717" cy="3928511"/>
          </a:xfrm>
          <a:prstGeom prst="rect">
            <a:avLst/>
          </a:prstGeom>
        </p:spPr>
        <p:txBody>
          <a:bodyPr/>
          <a:lstStyle>
            <a:lvl1pPr>
              <a:defRPr sz="1800"/>
            </a:lvl1pPr>
            <a:lvl2pPr marL="669925" indent="-223838">
              <a:tabLst/>
              <a:defRPr sz="16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1">
            <a:extLst>
              <a:ext uri="{FF2B5EF4-FFF2-40B4-BE49-F238E27FC236}">
                <a16:creationId xmlns:a16="http://schemas.microsoft.com/office/drawing/2014/main" id="{066E7E9A-E099-6D4D-8FD8-9923D01E2F5C}"/>
              </a:ext>
            </a:extLst>
          </p:cNvPr>
          <p:cNvSpPr>
            <a:spLocks noGrp="1"/>
          </p:cNvSpPr>
          <p:nvPr>
            <p:ph type="title"/>
          </p:nvPr>
        </p:nvSpPr>
        <p:spPr>
          <a:xfrm>
            <a:off x="527050" y="260351"/>
            <a:ext cx="8496300" cy="1325563"/>
          </a:xfrm>
        </p:spPr>
        <p:txBody>
          <a:bodyPr/>
          <a:lstStyle/>
          <a:p>
            <a:r>
              <a:rPr lang="en-US"/>
              <a:t>Click to edit Master title style</a:t>
            </a:r>
            <a:endParaRPr lang="en-US" dirty="0"/>
          </a:p>
        </p:txBody>
      </p:sp>
      <p:sp>
        <p:nvSpPr>
          <p:cNvPr id="8" name="Text Placeholder 8">
            <a:extLst>
              <a:ext uri="{FF2B5EF4-FFF2-40B4-BE49-F238E27FC236}">
                <a16:creationId xmlns:a16="http://schemas.microsoft.com/office/drawing/2014/main" id="{BF0E27E0-1305-6249-B835-11F12EE9A6E4}"/>
              </a:ext>
            </a:extLst>
          </p:cNvPr>
          <p:cNvSpPr>
            <a:spLocks noGrp="1"/>
          </p:cNvSpPr>
          <p:nvPr>
            <p:ph type="body" sz="quarter" idx="10" hasCustomPrompt="1"/>
          </p:nvPr>
        </p:nvSpPr>
        <p:spPr>
          <a:xfrm>
            <a:off x="527050" y="1742830"/>
            <a:ext cx="5183717" cy="920857"/>
          </a:xfrm>
        </p:spPr>
        <p:txBody>
          <a:bodyPr>
            <a:normAutofit/>
          </a:bodyPr>
          <a:lstStyle>
            <a:lvl1pPr marL="9525" indent="0">
              <a:buNone/>
              <a:defRPr sz="2400" b="0" i="0">
                <a:solidFill>
                  <a:schemeClr val="accent2"/>
                </a:solidFill>
                <a:latin typeface="Arial" panose="020B0604020202020204" pitchFamily="34" charset="0"/>
                <a:cs typeface="Arial" panose="020B0604020202020204" pitchFamily="34" charset="0"/>
              </a:defRPr>
            </a:lvl1pPr>
            <a:lvl3pPr marL="771525" indent="0">
              <a:buNone/>
              <a:defRPr/>
            </a:lvl3pPr>
            <a:lvl4pPr marL="1076325" indent="0">
              <a:buNone/>
              <a:defRPr/>
            </a:lvl4pPr>
          </a:lstStyle>
          <a:p>
            <a:r>
              <a:rPr lang="en-GB" dirty="0"/>
              <a:t>Click to edit Master subtitle style</a:t>
            </a:r>
            <a:endParaRPr lang="en-US" dirty="0"/>
          </a:p>
        </p:txBody>
      </p:sp>
    </p:spTree>
    <p:extLst>
      <p:ext uri="{BB962C8B-B14F-4D97-AF65-F5344CB8AC3E}">
        <p14:creationId xmlns:p14="http://schemas.microsoft.com/office/powerpoint/2010/main" val="2666390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974C1574-0F63-B84C-BE77-994EDF9752ED}"/>
              </a:ext>
            </a:extLst>
          </p:cNvPr>
          <p:cNvSpPr>
            <a:spLocks noGrp="1"/>
          </p:cNvSpPr>
          <p:nvPr>
            <p:ph type="title"/>
          </p:nvPr>
        </p:nvSpPr>
        <p:spPr>
          <a:xfrm>
            <a:off x="6312747" y="717550"/>
            <a:ext cx="5355167" cy="1365250"/>
          </a:xfrm>
        </p:spPr>
        <p:txBody>
          <a:bodyPr anchor="b"/>
          <a:lstStyle>
            <a:lvl1pPr>
              <a:defRPr sz="3200"/>
            </a:lvl1pPr>
          </a:lstStyle>
          <a:p>
            <a:r>
              <a:rPr lang="en-US"/>
              <a:t>Click to edit Master title style</a:t>
            </a:r>
            <a:endParaRPr lang="en-US" dirty="0"/>
          </a:p>
        </p:txBody>
      </p:sp>
      <p:sp>
        <p:nvSpPr>
          <p:cNvPr id="7" name="Text Placeholder 3">
            <a:extLst>
              <a:ext uri="{FF2B5EF4-FFF2-40B4-BE49-F238E27FC236}">
                <a16:creationId xmlns:a16="http://schemas.microsoft.com/office/drawing/2014/main" id="{C6548465-F9DA-E542-A7B5-657954AFF651}"/>
              </a:ext>
            </a:extLst>
          </p:cNvPr>
          <p:cNvSpPr>
            <a:spLocks noGrp="1"/>
          </p:cNvSpPr>
          <p:nvPr>
            <p:ph type="body" sz="half" idx="2"/>
          </p:nvPr>
        </p:nvSpPr>
        <p:spPr>
          <a:xfrm>
            <a:off x="6312747" y="2190750"/>
            <a:ext cx="5355167" cy="737871"/>
          </a:xfrm>
          <a:prstGeom prst="rect">
            <a:avLst/>
          </a:prstGeom>
        </p:spPr>
        <p:txBody>
          <a:bodyPr>
            <a:noAutofit/>
          </a:bodyPr>
          <a:lstStyle>
            <a:lvl1pPr marL="0" indent="0">
              <a:buNone/>
              <a:defRPr sz="2400" b="0" i="0">
                <a:solidFill>
                  <a:schemeClr val="accent2"/>
                </a:solidFill>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Text Placeholder 3">
            <a:extLst>
              <a:ext uri="{FF2B5EF4-FFF2-40B4-BE49-F238E27FC236}">
                <a16:creationId xmlns:a16="http://schemas.microsoft.com/office/drawing/2014/main" id="{15D25D4C-4C1D-1743-A9BE-AB411E83177F}"/>
              </a:ext>
            </a:extLst>
          </p:cNvPr>
          <p:cNvSpPr>
            <a:spLocks noGrp="1"/>
          </p:cNvSpPr>
          <p:nvPr>
            <p:ph type="body" sz="half" idx="13"/>
          </p:nvPr>
        </p:nvSpPr>
        <p:spPr>
          <a:xfrm>
            <a:off x="6312746" y="3036569"/>
            <a:ext cx="5355167" cy="3561082"/>
          </a:xfrm>
          <a:prstGeom prst="rect">
            <a:avLst/>
          </a:prstGeom>
        </p:spPr>
        <p:txBody>
          <a:bodyPr>
            <a:normAutofit/>
          </a:bodyPr>
          <a:lstStyle>
            <a:lvl1pPr marL="0" indent="0">
              <a:buNone/>
              <a:defRPr sz="1600" b="0" i="0">
                <a:solidFill>
                  <a:schemeClr val="tx1"/>
                </a:solidFill>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a:p>
            <a:pPr lvl="1"/>
            <a:r>
              <a:rPr lang="en-US"/>
              <a:t>Second level</a:t>
            </a:r>
          </a:p>
        </p:txBody>
      </p:sp>
      <p:sp>
        <p:nvSpPr>
          <p:cNvPr id="9" name="Picture Placeholder 2">
            <a:extLst>
              <a:ext uri="{FF2B5EF4-FFF2-40B4-BE49-F238E27FC236}">
                <a16:creationId xmlns:a16="http://schemas.microsoft.com/office/drawing/2014/main" id="{A81A4E31-8563-224A-9F55-E01670807671}"/>
              </a:ext>
            </a:extLst>
          </p:cNvPr>
          <p:cNvSpPr>
            <a:spLocks noGrp="1"/>
          </p:cNvSpPr>
          <p:nvPr>
            <p:ph type="pic" idx="14"/>
          </p:nvPr>
        </p:nvSpPr>
        <p:spPr>
          <a:xfrm>
            <a:off x="260514" y="3518453"/>
            <a:ext cx="5835487" cy="307919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14" name="Picture Placeholder 2">
            <a:extLst>
              <a:ext uri="{FF2B5EF4-FFF2-40B4-BE49-F238E27FC236}">
                <a16:creationId xmlns:a16="http://schemas.microsoft.com/office/drawing/2014/main" id="{C416C29E-1C8E-464E-915A-C840A712B9F4}"/>
              </a:ext>
            </a:extLst>
          </p:cNvPr>
          <p:cNvSpPr>
            <a:spLocks noGrp="1"/>
          </p:cNvSpPr>
          <p:nvPr>
            <p:ph type="pic" idx="15"/>
          </p:nvPr>
        </p:nvSpPr>
        <p:spPr>
          <a:xfrm>
            <a:off x="260514" y="260352"/>
            <a:ext cx="5835487" cy="3079197"/>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Tree>
    <p:extLst>
      <p:ext uri="{BB962C8B-B14F-4D97-AF65-F5344CB8AC3E}">
        <p14:creationId xmlns:p14="http://schemas.microsoft.com/office/powerpoint/2010/main" val="1070672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48768016-A3C1-E747-8827-BD355765A473}"/>
              </a:ext>
            </a:extLst>
          </p:cNvPr>
          <p:cNvSpPr>
            <a:spLocks noGrp="1"/>
          </p:cNvSpPr>
          <p:nvPr>
            <p:ph type="body" sz="quarter" idx="10"/>
          </p:nvPr>
        </p:nvSpPr>
        <p:spPr>
          <a:xfrm>
            <a:off x="527051" y="2657378"/>
            <a:ext cx="8496299" cy="39402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10">
            <a:extLst>
              <a:ext uri="{FF2B5EF4-FFF2-40B4-BE49-F238E27FC236}">
                <a16:creationId xmlns:a16="http://schemas.microsoft.com/office/drawing/2014/main" id="{BE5B1124-5E31-BD44-951E-36310F731C47}"/>
              </a:ext>
            </a:extLst>
          </p:cNvPr>
          <p:cNvSpPr>
            <a:spLocks noGrp="1"/>
          </p:cNvSpPr>
          <p:nvPr>
            <p:ph type="pic" sz="quarter" idx="11"/>
          </p:nvPr>
        </p:nvSpPr>
        <p:spPr>
          <a:xfrm>
            <a:off x="9457267" y="1588134"/>
            <a:ext cx="2413845" cy="1348106"/>
          </a:xfrm>
        </p:spPr>
        <p:txBody>
          <a:bodyPr/>
          <a:lstStyle/>
          <a:p>
            <a:r>
              <a:rPr lang="en-US"/>
              <a:t>Click icon to add picture</a:t>
            </a:r>
          </a:p>
        </p:txBody>
      </p:sp>
      <p:sp>
        <p:nvSpPr>
          <p:cNvPr id="13" name="Picture Placeholder 10">
            <a:extLst>
              <a:ext uri="{FF2B5EF4-FFF2-40B4-BE49-F238E27FC236}">
                <a16:creationId xmlns:a16="http://schemas.microsoft.com/office/drawing/2014/main" id="{EA42884F-F381-B245-96A8-B6D232433B50}"/>
              </a:ext>
            </a:extLst>
          </p:cNvPr>
          <p:cNvSpPr>
            <a:spLocks noGrp="1"/>
          </p:cNvSpPr>
          <p:nvPr>
            <p:ph type="pic" sz="quarter" idx="12"/>
          </p:nvPr>
        </p:nvSpPr>
        <p:spPr>
          <a:xfrm>
            <a:off x="9457267" y="3086099"/>
            <a:ext cx="2413845" cy="1348106"/>
          </a:xfrm>
        </p:spPr>
        <p:txBody>
          <a:bodyPr/>
          <a:lstStyle/>
          <a:p>
            <a:r>
              <a:rPr lang="en-US"/>
              <a:t>Click icon to add picture</a:t>
            </a:r>
            <a:endParaRPr lang="en-US" dirty="0"/>
          </a:p>
        </p:txBody>
      </p:sp>
      <p:sp>
        <p:nvSpPr>
          <p:cNvPr id="7" name="Title 1">
            <a:extLst>
              <a:ext uri="{FF2B5EF4-FFF2-40B4-BE49-F238E27FC236}">
                <a16:creationId xmlns:a16="http://schemas.microsoft.com/office/drawing/2014/main" id="{535AF2A6-75F8-D24A-A91F-5CC533A4A00E}"/>
              </a:ext>
            </a:extLst>
          </p:cNvPr>
          <p:cNvSpPr>
            <a:spLocks noGrp="1"/>
          </p:cNvSpPr>
          <p:nvPr>
            <p:ph type="title"/>
          </p:nvPr>
        </p:nvSpPr>
        <p:spPr>
          <a:xfrm>
            <a:off x="527050" y="260351"/>
            <a:ext cx="8496300" cy="1325563"/>
          </a:xfrm>
        </p:spPr>
        <p:txBody>
          <a:bodyPr/>
          <a:lstStyle/>
          <a:p>
            <a:r>
              <a:rPr lang="en-US"/>
              <a:t>Click to edit Master title style</a:t>
            </a:r>
            <a:endParaRPr lang="en-US" dirty="0"/>
          </a:p>
        </p:txBody>
      </p:sp>
      <p:sp>
        <p:nvSpPr>
          <p:cNvPr id="8" name="Text Placeholder 8">
            <a:extLst>
              <a:ext uri="{FF2B5EF4-FFF2-40B4-BE49-F238E27FC236}">
                <a16:creationId xmlns:a16="http://schemas.microsoft.com/office/drawing/2014/main" id="{E263E58E-AF96-7C49-8201-32130458FF56}"/>
              </a:ext>
            </a:extLst>
          </p:cNvPr>
          <p:cNvSpPr>
            <a:spLocks noGrp="1"/>
          </p:cNvSpPr>
          <p:nvPr>
            <p:ph type="body" sz="quarter" idx="13" hasCustomPrompt="1"/>
          </p:nvPr>
        </p:nvSpPr>
        <p:spPr>
          <a:xfrm>
            <a:off x="527050" y="1742830"/>
            <a:ext cx="8496299" cy="775645"/>
          </a:xfrm>
        </p:spPr>
        <p:txBody>
          <a:bodyPr>
            <a:normAutofit/>
          </a:bodyPr>
          <a:lstStyle>
            <a:lvl1pPr marL="9525" indent="0">
              <a:buNone/>
              <a:defRPr sz="2400" b="0" i="0">
                <a:solidFill>
                  <a:schemeClr val="accent2"/>
                </a:solidFill>
                <a:latin typeface="Arial" panose="020B0604020202020204" pitchFamily="34" charset="0"/>
                <a:cs typeface="Arial" panose="020B0604020202020204" pitchFamily="34" charset="0"/>
              </a:defRPr>
            </a:lvl1pPr>
            <a:lvl3pPr marL="771525" indent="0">
              <a:buNone/>
              <a:defRPr/>
            </a:lvl3pPr>
            <a:lvl4pPr marL="1076325" indent="0">
              <a:buNone/>
              <a:defRPr/>
            </a:lvl4pPr>
          </a:lstStyle>
          <a:p>
            <a:r>
              <a:rPr lang="en-GB" dirty="0"/>
              <a:t>Click to edit Master subtitle style</a:t>
            </a:r>
            <a:endParaRPr lang="en-US" dirty="0"/>
          </a:p>
        </p:txBody>
      </p:sp>
    </p:spTree>
    <p:extLst>
      <p:ext uri="{BB962C8B-B14F-4D97-AF65-F5344CB8AC3E}">
        <p14:creationId xmlns:p14="http://schemas.microsoft.com/office/powerpoint/2010/main" val="3552650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8F4E4-B014-9146-A5C4-2E953A9F9639}"/>
              </a:ext>
            </a:extLst>
          </p:cNvPr>
          <p:cNvSpPr>
            <a:spLocks noGrp="1"/>
          </p:cNvSpPr>
          <p:nvPr>
            <p:ph type="title"/>
          </p:nvPr>
        </p:nvSpPr>
        <p:spPr>
          <a:xfrm>
            <a:off x="6272107" y="717550"/>
            <a:ext cx="5395807" cy="1365250"/>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89E2B797-3200-2443-B24E-2248922AC35F}"/>
              </a:ext>
            </a:extLst>
          </p:cNvPr>
          <p:cNvSpPr>
            <a:spLocks noGrp="1"/>
          </p:cNvSpPr>
          <p:nvPr>
            <p:ph type="pic" idx="1"/>
          </p:nvPr>
        </p:nvSpPr>
        <p:spPr>
          <a:xfrm>
            <a:off x="260515" y="260350"/>
            <a:ext cx="5848739" cy="63373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AC1D229-F412-054F-B48D-89BEEB1F504E}"/>
              </a:ext>
            </a:extLst>
          </p:cNvPr>
          <p:cNvSpPr>
            <a:spLocks noGrp="1"/>
          </p:cNvSpPr>
          <p:nvPr>
            <p:ph type="body" sz="half" idx="2"/>
          </p:nvPr>
        </p:nvSpPr>
        <p:spPr>
          <a:xfrm>
            <a:off x="6272107" y="2190751"/>
            <a:ext cx="5395807" cy="701537"/>
          </a:xfrm>
          <a:prstGeom prst="rect">
            <a:avLst/>
          </a:prstGeom>
        </p:spPr>
        <p:txBody>
          <a:bodyPr>
            <a:noAutofit/>
          </a:bodyPr>
          <a:lstStyle>
            <a:lvl1pPr marL="0" indent="0">
              <a:buNone/>
              <a:defRPr sz="2400" b="0" i="0">
                <a:solidFill>
                  <a:schemeClr val="accent2"/>
                </a:solidFill>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Text Placeholder 3">
            <a:extLst>
              <a:ext uri="{FF2B5EF4-FFF2-40B4-BE49-F238E27FC236}">
                <a16:creationId xmlns:a16="http://schemas.microsoft.com/office/drawing/2014/main" id="{A33D7A66-0982-8945-840B-A9CFC261D202}"/>
              </a:ext>
            </a:extLst>
          </p:cNvPr>
          <p:cNvSpPr>
            <a:spLocks noGrp="1"/>
          </p:cNvSpPr>
          <p:nvPr>
            <p:ph type="body" sz="half" idx="13"/>
          </p:nvPr>
        </p:nvSpPr>
        <p:spPr>
          <a:xfrm>
            <a:off x="6272106" y="3000238"/>
            <a:ext cx="5395807" cy="3597413"/>
          </a:xfrm>
          <a:prstGeom prst="rect">
            <a:avLst/>
          </a:prstGeom>
        </p:spPr>
        <p:txBody>
          <a:bodyPr>
            <a:normAutofit/>
          </a:bodyPr>
          <a:lstStyle>
            <a:lvl1pPr marL="0" indent="0">
              <a:buNone/>
              <a:defRPr sz="1600" b="0" i="0">
                <a:solidFill>
                  <a:schemeClr val="tx1"/>
                </a:solidFill>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976767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145B6-65E1-5E48-BD01-1D8512020086}"/>
              </a:ext>
            </a:extLst>
          </p:cNvPr>
          <p:cNvSpPr>
            <a:spLocks noGrp="1"/>
          </p:cNvSpPr>
          <p:nvPr>
            <p:ph type="title"/>
          </p:nvPr>
        </p:nvSpPr>
        <p:spPr/>
        <p:txBody>
          <a:bodyPr anchor="t" anchorCtr="0"/>
          <a:lstStyle/>
          <a:p>
            <a:r>
              <a:rPr lang="en-US"/>
              <a:t>Click to edit Master title style</a:t>
            </a:r>
            <a:endParaRPr lang="en-US" dirty="0"/>
          </a:p>
        </p:txBody>
      </p:sp>
      <p:sp>
        <p:nvSpPr>
          <p:cNvPr id="5" name="Picture Placeholder 4">
            <a:extLst>
              <a:ext uri="{FF2B5EF4-FFF2-40B4-BE49-F238E27FC236}">
                <a16:creationId xmlns:a16="http://schemas.microsoft.com/office/drawing/2014/main" id="{AA9FBBE0-6375-8E4D-A19E-1967ADB9EFC9}"/>
              </a:ext>
            </a:extLst>
          </p:cNvPr>
          <p:cNvSpPr>
            <a:spLocks noGrp="1"/>
          </p:cNvSpPr>
          <p:nvPr>
            <p:ph type="pic" sz="quarter" idx="10"/>
          </p:nvPr>
        </p:nvSpPr>
        <p:spPr>
          <a:xfrm>
            <a:off x="527051" y="1776414"/>
            <a:ext cx="8496300" cy="4935537"/>
          </a:xfrm>
        </p:spPr>
        <p:txBody>
          <a:bodyPr/>
          <a:lstStyle/>
          <a:p>
            <a:r>
              <a:rPr lang="en-US"/>
              <a:t>Click icon to add picture</a:t>
            </a:r>
          </a:p>
        </p:txBody>
      </p:sp>
    </p:spTree>
    <p:extLst>
      <p:ext uri="{BB962C8B-B14F-4D97-AF65-F5344CB8AC3E}">
        <p14:creationId xmlns:p14="http://schemas.microsoft.com/office/powerpoint/2010/main" val="566696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2.xml"/><Relationship Id="rId1" Type="http://schemas.openxmlformats.org/officeDocument/2006/relationships/slideLayout" Target="../slideLayouts/slideLayout12.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8B9DEA8-1322-944D-B8BF-4323C59AD49D}"/>
              </a:ext>
            </a:extLst>
          </p:cNvPr>
          <p:cNvSpPr>
            <a:spLocks noGrp="1"/>
          </p:cNvSpPr>
          <p:nvPr>
            <p:ph type="title"/>
          </p:nvPr>
        </p:nvSpPr>
        <p:spPr>
          <a:xfrm>
            <a:off x="527050" y="344806"/>
            <a:ext cx="8496300" cy="13255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5" name="Footer Placeholder 4">
            <a:extLst>
              <a:ext uri="{FF2B5EF4-FFF2-40B4-BE49-F238E27FC236}">
                <a16:creationId xmlns:a16="http://schemas.microsoft.com/office/drawing/2014/main" id="{695B6DB6-F48D-B743-9DCE-432328872427}"/>
              </a:ext>
            </a:extLst>
          </p:cNvPr>
          <p:cNvSpPr>
            <a:spLocks noGrp="1"/>
          </p:cNvSpPr>
          <p:nvPr>
            <p:ph type="ftr" sz="quarter" idx="3"/>
          </p:nvPr>
        </p:nvSpPr>
        <p:spPr>
          <a:xfrm>
            <a:off x="527049" y="6356351"/>
            <a:ext cx="11307144" cy="365125"/>
          </a:xfrm>
          <a:prstGeom prst="rect">
            <a:avLst/>
          </a:prstGeom>
        </p:spPr>
        <p:txBody>
          <a:bodyPr vert="horz" lIns="91440" tIns="45720" rIns="91440" bIns="45720" rtlCol="0" anchor="ctr"/>
          <a:lstStyle>
            <a:lvl1pPr algn="l">
              <a:defRPr sz="1200" baseline="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21049056-5AC0-F340-B59D-EAC76DD4355D}"/>
              </a:ext>
            </a:extLst>
          </p:cNvPr>
          <p:cNvPicPr>
            <a:picLocks noChangeAspect="1"/>
          </p:cNvPicPr>
          <p:nvPr/>
        </p:nvPicPr>
        <p:blipFill>
          <a:blip r:embed="rId13"/>
          <a:srcRect/>
          <a:stretch/>
        </p:blipFill>
        <p:spPr>
          <a:xfrm>
            <a:off x="9474097" y="254140"/>
            <a:ext cx="2599840" cy="649960"/>
          </a:xfrm>
          <a:prstGeom prst="rect">
            <a:avLst/>
          </a:prstGeom>
        </p:spPr>
      </p:pic>
      <p:pic>
        <p:nvPicPr>
          <p:cNvPr id="9" name="Picture 8" descr="Logo&#10;&#10;Description automatically generated">
            <a:extLst>
              <a:ext uri="{FF2B5EF4-FFF2-40B4-BE49-F238E27FC236}">
                <a16:creationId xmlns:a16="http://schemas.microsoft.com/office/drawing/2014/main" id="{698BEC6B-F75D-7A46-B71F-8EA3F5160748}"/>
              </a:ext>
            </a:extLst>
          </p:cNvPr>
          <p:cNvPicPr>
            <a:picLocks noChangeAspect="1"/>
          </p:cNvPicPr>
          <p:nvPr/>
        </p:nvPicPr>
        <p:blipFill rotWithShape="1">
          <a:blip r:embed="rId14" cstate="screen">
            <a:alphaModFix amt="20000"/>
            <a:extLst>
              <a:ext uri="{28A0092B-C50C-407E-A947-70E740481C1C}">
                <a14:useLocalDpi xmlns:a14="http://schemas.microsoft.com/office/drawing/2010/main"/>
              </a:ext>
            </a:extLst>
          </a:blip>
          <a:srcRect/>
          <a:stretch/>
        </p:blipFill>
        <p:spPr>
          <a:xfrm>
            <a:off x="10394415" y="5261676"/>
            <a:ext cx="1608800" cy="1492730"/>
          </a:xfrm>
          <a:prstGeom prst="rect">
            <a:avLst/>
          </a:prstGeom>
        </p:spPr>
      </p:pic>
      <p:sp>
        <p:nvSpPr>
          <p:cNvPr id="24" name="Text Placeholder 23">
            <a:extLst>
              <a:ext uri="{FF2B5EF4-FFF2-40B4-BE49-F238E27FC236}">
                <a16:creationId xmlns:a16="http://schemas.microsoft.com/office/drawing/2014/main" id="{01E68096-40FE-174A-B155-B9EF840D2375}"/>
              </a:ext>
            </a:extLst>
          </p:cNvPr>
          <p:cNvSpPr>
            <a:spLocks noGrp="1"/>
          </p:cNvSpPr>
          <p:nvPr>
            <p:ph type="body" idx="1"/>
          </p:nvPr>
        </p:nvSpPr>
        <p:spPr>
          <a:xfrm>
            <a:off x="527050" y="1837690"/>
            <a:ext cx="10322983" cy="44411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Rectangle 9">
            <a:extLst>
              <a:ext uri="{FF2B5EF4-FFF2-40B4-BE49-F238E27FC236}">
                <a16:creationId xmlns:a16="http://schemas.microsoft.com/office/drawing/2014/main" id="{47864B82-54B6-784A-B289-74CB83F266CB}"/>
              </a:ext>
            </a:extLst>
          </p:cNvPr>
          <p:cNvSpPr/>
          <p:nvPr/>
        </p:nvSpPr>
        <p:spPr>
          <a:xfrm>
            <a:off x="1" y="0"/>
            <a:ext cx="25964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4096860648"/>
      </p:ext>
    </p:extLst>
  </p:cSld>
  <p:clrMap bg1="lt1" tx1="dk1" bg2="lt2" tx2="dk2" accent1="accent1" accent2="accent2" accent3="accent3" accent4="accent4" accent5="accent5" accent6="accent6" hlink="hlink" folHlink="folHlink"/>
  <p:sldLayoutIdLst>
    <p:sldLayoutId id="2147483678" r:id="rId1"/>
    <p:sldLayoutId id="2147483668" r:id="rId2"/>
    <p:sldLayoutId id="2147483669" r:id="rId3"/>
    <p:sldLayoutId id="2147483671" r:id="rId4"/>
    <p:sldLayoutId id="2147483672" r:id="rId5"/>
    <p:sldLayoutId id="2147483674" r:id="rId6"/>
    <p:sldLayoutId id="2147483675" r:id="rId7"/>
    <p:sldLayoutId id="2147483676" r:id="rId8"/>
    <p:sldLayoutId id="2147483679" r:id="rId9"/>
    <p:sldLayoutId id="2147483680" r:id="rId10"/>
    <p:sldLayoutId id="2147483703" r:id="rId11"/>
  </p:sldLayoutIdLst>
  <p:txStyles>
    <p:titleStyle>
      <a:lvl1pPr algn="l" defTabSz="914400" rtl="0" eaLnBrk="1" latinLnBrk="0" hangingPunct="1">
        <a:lnSpc>
          <a:spcPct val="90000"/>
        </a:lnSpc>
        <a:spcBef>
          <a:spcPct val="0"/>
        </a:spcBef>
        <a:buNone/>
        <a:defRPr sz="4400" b="1" i="0" kern="1200" baseline="0">
          <a:solidFill>
            <a:schemeClr val="accent1"/>
          </a:solidFill>
          <a:latin typeface="+mj-lt"/>
          <a:ea typeface="+mj-ea"/>
          <a:cs typeface="+mj-cs"/>
        </a:defRPr>
      </a:lvl1pPr>
    </p:titleStyle>
    <p:bodyStyle>
      <a:lvl1pPr marL="314325" indent="-304800" algn="l" defTabSz="914400" rtl="0" eaLnBrk="1" latinLnBrk="0" hangingPunct="1">
        <a:lnSpc>
          <a:spcPct val="90000"/>
        </a:lnSpc>
        <a:spcBef>
          <a:spcPts val="1000"/>
        </a:spcBef>
        <a:buClr>
          <a:schemeClr val="tx2"/>
        </a:buClr>
        <a:buSzPct val="100000"/>
        <a:buFont typeface="Courier New" panose="02070309020205020404" pitchFamily="49" charset="0"/>
        <a:buChar char="o"/>
        <a:tabLst/>
        <a:defRPr sz="2000" kern="1200">
          <a:solidFill>
            <a:schemeClr val="tx1"/>
          </a:solidFill>
          <a:latin typeface="+mn-lt"/>
          <a:ea typeface="+mn-ea"/>
          <a:cs typeface="+mn-cs"/>
        </a:defRPr>
      </a:lvl1pPr>
      <a:lvl2pPr marL="762000" indent="-315913" algn="l" defTabSz="914400" rtl="0" eaLnBrk="1" latinLnBrk="0" hangingPunct="1">
        <a:lnSpc>
          <a:spcPct val="90000"/>
        </a:lnSpc>
        <a:spcBef>
          <a:spcPts val="500"/>
        </a:spcBef>
        <a:buClr>
          <a:schemeClr val="tx2"/>
        </a:buClr>
        <a:buFont typeface="Courier New" panose="02070309020205020404" pitchFamily="49" charset="0"/>
        <a:buChar char="o"/>
        <a:tabLst/>
        <a:defRPr sz="1800" kern="1200">
          <a:solidFill>
            <a:schemeClr val="tx1"/>
          </a:solidFill>
          <a:latin typeface="+mn-lt"/>
          <a:ea typeface="+mn-ea"/>
          <a:cs typeface="+mn-cs"/>
        </a:defRPr>
      </a:lvl2pPr>
      <a:lvl3pPr marL="984250" indent="-212725" algn="l" defTabSz="914400" rtl="0" eaLnBrk="1" latinLnBrk="0" hangingPunct="1">
        <a:lnSpc>
          <a:spcPct val="90000"/>
        </a:lnSpc>
        <a:spcBef>
          <a:spcPts val="500"/>
        </a:spcBef>
        <a:buClr>
          <a:schemeClr val="tx2"/>
        </a:buClr>
        <a:buFont typeface="Courier New" panose="02070309020205020404" pitchFamily="49" charset="0"/>
        <a:buChar char="o"/>
        <a:tabLst/>
        <a:defRPr sz="1600" kern="1200">
          <a:solidFill>
            <a:schemeClr val="tx1"/>
          </a:solidFill>
          <a:latin typeface="+mn-lt"/>
          <a:ea typeface="+mn-ea"/>
          <a:cs typeface="+mn-cs"/>
        </a:defRPr>
      </a:lvl3pPr>
      <a:lvl4pPr marL="1289050" indent="-212725" algn="l" defTabSz="914400" rtl="0" eaLnBrk="1" latinLnBrk="0" hangingPunct="1">
        <a:lnSpc>
          <a:spcPct val="90000"/>
        </a:lnSpc>
        <a:spcBef>
          <a:spcPts val="500"/>
        </a:spcBef>
        <a:buClr>
          <a:schemeClr val="tx2"/>
        </a:buClr>
        <a:buFont typeface="Courier New" panose="02070309020205020404" pitchFamily="49" charset="0"/>
        <a:buChar char="o"/>
        <a:tabLst/>
        <a:defRPr sz="1400" kern="1200">
          <a:solidFill>
            <a:schemeClr val="tx1"/>
          </a:solidFill>
          <a:latin typeface="+mn-lt"/>
          <a:ea typeface="+mn-ea"/>
          <a:cs typeface="+mn-cs"/>
        </a:defRPr>
      </a:lvl4pPr>
      <a:lvl5pPr marL="1563688" indent="-223838" algn="l" defTabSz="914400" rtl="0" eaLnBrk="1" latinLnBrk="0" hangingPunct="1">
        <a:lnSpc>
          <a:spcPct val="90000"/>
        </a:lnSpc>
        <a:spcBef>
          <a:spcPts val="500"/>
        </a:spcBef>
        <a:buClr>
          <a:schemeClr val="tx2"/>
        </a:buClr>
        <a:buFont typeface="Courier New" panose="02070309020205020404" pitchFamily="49" charset="0"/>
        <a:buChar char="o"/>
        <a:tabLst>
          <a:tab pos="1593850" algn="l"/>
        </a:tabLst>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5957" userDrawn="1">
          <p15:clr>
            <a:srgbClr val="F26B43"/>
          </p15:clr>
        </p15:guide>
        <p15:guide id="3" pos="7589" userDrawn="1">
          <p15:clr>
            <a:srgbClr val="F26B43"/>
          </p15:clr>
        </p15:guide>
        <p15:guide id="4" pos="91" userDrawn="1">
          <p15:clr>
            <a:srgbClr val="F26B43"/>
          </p15:clr>
        </p15:guide>
        <p15:guide id="5" orient="horz" pos="73" userDrawn="1">
          <p15:clr>
            <a:srgbClr val="F26B43"/>
          </p15:clr>
        </p15:guide>
        <p15:guide id="6" orient="horz" pos="4247" userDrawn="1">
          <p15:clr>
            <a:srgbClr val="F26B43"/>
          </p15:clr>
        </p15:guide>
        <p15:guide id="7" pos="5867" userDrawn="1">
          <p15:clr>
            <a:srgbClr val="F26B43"/>
          </p15:clr>
        </p15:guide>
        <p15:guide id="8" pos="332" userDrawn="1">
          <p15:clr>
            <a:srgbClr val="F26B43"/>
          </p15:clr>
        </p15:guide>
        <p15:guide id="9" pos="7469" userDrawn="1">
          <p15:clr>
            <a:srgbClr val="F26B43"/>
          </p15:clr>
        </p15:guide>
        <p15:guide id="10" orient="horz" pos="368" userDrawn="1">
          <p15:clr>
            <a:srgbClr val="F26B43"/>
          </p15:clr>
        </p15:guide>
        <p15:guide id="11" orient="horz" pos="4156" userDrawn="1">
          <p15:clr>
            <a:srgbClr val="F26B43"/>
          </p15:clr>
        </p15:guide>
        <p15:guide id="12" orient="horz" pos="164" userDrawn="1">
          <p15:clr>
            <a:srgbClr val="F26B43"/>
          </p15:clr>
        </p15:guide>
        <p15:guide id="13" orient="horz" pos="1842" userDrawn="1">
          <p15:clr>
            <a:srgbClr val="F26B43"/>
          </p15:clr>
        </p15:guide>
        <p15:guide id="14" orient="horz" pos="459"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8B9DEA8-1322-944D-B8BF-4323C59AD49D}"/>
              </a:ext>
            </a:extLst>
          </p:cNvPr>
          <p:cNvSpPr>
            <a:spLocks noGrp="1"/>
          </p:cNvSpPr>
          <p:nvPr>
            <p:ph type="title"/>
          </p:nvPr>
        </p:nvSpPr>
        <p:spPr>
          <a:xfrm>
            <a:off x="527051" y="344808"/>
            <a:ext cx="8496300" cy="13255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5" name="Footer Placeholder 4">
            <a:extLst>
              <a:ext uri="{FF2B5EF4-FFF2-40B4-BE49-F238E27FC236}">
                <a16:creationId xmlns:a16="http://schemas.microsoft.com/office/drawing/2014/main" id="{695B6DB6-F48D-B743-9DCE-432328872427}"/>
              </a:ext>
            </a:extLst>
          </p:cNvPr>
          <p:cNvSpPr>
            <a:spLocks noGrp="1"/>
          </p:cNvSpPr>
          <p:nvPr>
            <p:ph type="ftr" sz="quarter" idx="3"/>
          </p:nvPr>
        </p:nvSpPr>
        <p:spPr>
          <a:xfrm>
            <a:off x="527049" y="6356353"/>
            <a:ext cx="11307144" cy="365125"/>
          </a:xfrm>
          <a:prstGeom prst="rect">
            <a:avLst/>
          </a:prstGeom>
        </p:spPr>
        <p:txBody>
          <a:bodyPr vert="horz" lIns="91440" tIns="45720" rIns="91440" bIns="45720" rtlCol="0" anchor="ctr"/>
          <a:lstStyle>
            <a:lvl1pPr algn="l">
              <a:defRPr sz="900" baseline="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21049056-5AC0-F340-B59D-EAC76DD4355D}"/>
              </a:ext>
            </a:extLst>
          </p:cNvPr>
          <p:cNvPicPr>
            <a:picLocks noChangeAspect="1"/>
          </p:cNvPicPr>
          <p:nvPr/>
        </p:nvPicPr>
        <p:blipFill>
          <a:blip r:embed="rId3"/>
          <a:srcRect/>
          <a:stretch/>
        </p:blipFill>
        <p:spPr>
          <a:xfrm>
            <a:off x="9474097" y="254140"/>
            <a:ext cx="2599840" cy="649960"/>
          </a:xfrm>
          <a:prstGeom prst="rect">
            <a:avLst/>
          </a:prstGeom>
        </p:spPr>
      </p:pic>
      <p:pic>
        <p:nvPicPr>
          <p:cNvPr id="9" name="Picture 8" descr="Logo&#10;&#10;Description automatically generated">
            <a:extLst>
              <a:ext uri="{FF2B5EF4-FFF2-40B4-BE49-F238E27FC236}">
                <a16:creationId xmlns:a16="http://schemas.microsoft.com/office/drawing/2014/main" id="{698BEC6B-F75D-7A46-B71F-8EA3F5160748}"/>
              </a:ext>
            </a:extLst>
          </p:cNvPr>
          <p:cNvPicPr>
            <a:picLocks noChangeAspect="1"/>
          </p:cNvPicPr>
          <p:nvPr/>
        </p:nvPicPr>
        <p:blipFill rotWithShape="1">
          <a:blip r:embed="rId4" cstate="screen">
            <a:alphaModFix amt="20000"/>
            <a:extLst>
              <a:ext uri="{28A0092B-C50C-407E-A947-70E740481C1C}">
                <a14:useLocalDpi xmlns:a14="http://schemas.microsoft.com/office/drawing/2010/main"/>
              </a:ext>
            </a:extLst>
          </a:blip>
          <a:srcRect/>
          <a:stretch/>
        </p:blipFill>
        <p:spPr>
          <a:xfrm>
            <a:off x="10394415" y="5261676"/>
            <a:ext cx="1608800" cy="1492730"/>
          </a:xfrm>
          <a:prstGeom prst="rect">
            <a:avLst/>
          </a:prstGeom>
        </p:spPr>
      </p:pic>
      <p:sp>
        <p:nvSpPr>
          <p:cNvPr id="24" name="Text Placeholder 23">
            <a:extLst>
              <a:ext uri="{FF2B5EF4-FFF2-40B4-BE49-F238E27FC236}">
                <a16:creationId xmlns:a16="http://schemas.microsoft.com/office/drawing/2014/main" id="{01E68096-40FE-174A-B155-B9EF840D2375}"/>
              </a:ext>
            </a:extLst>
          </p:cNvPr>
          <p:cNvSpPr>
            <a:spLocks noGrp="1"/>
          </p:cNvSpPr>
          <p:nvPr>
            <p:ph type="body" idx="1"/>
          </p:nvPr>
        </p:nvSpPr>
        <p:spPr>
          <a:xfrm>
            <a:off x="527051" y="1837690"/>
            <a:ext cx="10322983" cy="44411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Rectangle 9">
            <a:extLst>
              <a:ext uri="{FF2B5EF4-FFF2-40B4-BE49-F238E27FC236}">
                <a16:creationId xmlns:a16="http://schemas.microsoft.com/office/drawing/2014/main" id="{47864B82-54B6-784A-B289-74CB83F266CB}"/>
              </a:ext>
            </a:extLst>
          </p:cNvPr>
          <p:cNvSpPr/>
          <p:nvPr/>
        </p:nvSpPr>
        <p:spPr>
          <a:xfrm>
            <a:off x="1" y="0"/>
            <a:ext cx="25964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Tree>
    <p:extLst>
      <p:ext uri="{BB962C8B-B14F-4D97-AF65-F5344CB8AC3E}">
        <p14:creationId xmlns:p14="http://schemas.microsoft.com/office/powerpoint/2010/main" val="1999311942"/>
      </p:ext>
    </p:extLst>
  </p:cSld>
  <p:clrMap bg1="lt1" tx1="dk1" bg2="lt2" tx2="dk2" accent1="accent1" accent2="accent2" accent3="accent3" accent4="accent4" accent5="accent5" accent6="accent6" hlink="hlink" folHlink="folHlink"/>
  <p:sldLayoutIdLst>
    <p:sldLayoutId id="2147483717" r:id="rId1"/>
  </p:sldLayoutIdLst>
  <p:txStyles>
    <p:titleStyle>
      <a:lvl1pPr algn="l" defTabSz="914400" rtl="0" eaLnBrk="1" latinLnBrk="0" hangingPunct="1">
        <a:lnSpc>
          <a:spcPct val="90000"/>
        </a:lnSpc>
        <a:spcBef>
          <a:spcPct val="0"/>
        </a:spcBef>
        <a:buNone/>
        <a:defRPr sz="4400" b="1" i="0" kern="1200" baseline="0">
          <a:solidFill>
            <a:schemeClr val="accent1"/>
          </a:solidFill>
          <a:latin typeface="+mj-lt"/>
          <a:ea typeface="+mj-ea"/>
          <a:cs typeface="+mj-cs"/>
        </a:defRPr>
      </a:lvl1pPr>
    </p:titleStyle>
    <p:bodyStyle>
      <a:lvl1pPr marL="314325" indent="-304800" algn="l" defTabSz="914400" rtl="0" eaLnBrk="1" latinLnBrk="0" hangingPunct="1">
        <a:lnSpc>
          <a:spcPct val="90000"/>
        </a:lnSpc>
        <a:spcBef>
          <a:spcPts val="1000"/>
        </a:spcBef>
        <a:buClr>
          <a:schemeClr val="tx2"/>
        </a:buClr>
        <a:buSzPct val="100000"/>
        <a:buFont typeface="Courier New" panose="02070309020205020404" pitchFamily="49" charset="0"/>
        <a:buChar char="o"/>
        <a:tabLst/>
        <a:defRPr sz="2000" kern="1200">
          <a:solidFill>
            <a:schemeClr val="tx1"/>
          </a:solidFill>
          <a:latin typeface="+mn-lt"/>
          <a:ea typeface="+mn-ea"/>
          <a:cs typeface="+mn-cs"/>
        </a:defRPr>
      </a:lvl1pPr>
      <a:lvl2pPr marL="762000" indent="-315913" algn="l" defTabSz="914400" rtl="0" eaLnBrk="1" latinLnBrk="0" hangingPunct="1">
        <a:lnSpc>
          <a:spcPct val="90000"/>
        </a:lnSpc>
        <a:spcBef>
          <a:spcPts val="500"/>
        </a:spcBef>
        <a:buClr>
          <a:schemeClr val="tx2"/>
        </a:buClr>
        <a:buFont typeface="Courier New" panose="02070309020205020404" pitchFamily="49" charset="0"/>
        <a:buChar char="o"/>
        <a:tabLst/>
        <a:defRPr sz="1800" kern="1200">
          <a:solidFill>
            <a:schemeClr val="tx1"/>
          </a:solidFill>
          <a:latin typeface="+mn-lt"/>
          <a:ea typeface="+mn-ea"/>
          <a:cs typeface="+mn-cs"/>
        </a:defRPr>
      </a:lvl2pPr>
      <a:lvl3pPr marL="984250" indent="-212725" algn="l" defTabSz="914400" rtl="0" eaLnBrk="1" latinLnBrk="0" hangingPunct="1">
        <a:lnSpc>
          <a:spcPct val="90000"/>
        </a:lnSpc>
        <a:spcBef>
          <a:spcPts val="500"/>
        </a:spcBef>
        <a:buClr>
          <a:schemeClr val="tx2"/>
        </a:buClr>
        <a:buFont typeface="Courier New" panose="02070309020205020404" pitchFamily="49" charset="0"/>
        <a:buChar char="o"/>
        <a:tabLst/>
        <a:defRPr sz="1600" kern="1200">
          <a:solidFill>
            <a:schemeClr val="tx1"/>
          </a:solidFill>
          <a:latin typeface="+mn-lt"/>
          <a:ea typeface="+mn-ea"/>
          <a:cs typeface="+mn-cs"/>
        </a:defRPr>
      </a:lvl3pPr>
      <a:lvl4pPr marL="1289050" indent="-212725" algn="l" defTabSz="914400" rtl="0" eaLnBrk="1" latinLnBrk="0" hangingPunct="1">
        <a:lnSpc>
          <a:spcPct val="90000"/>
        </a:lnSpc>
        <a:spcBef>
          <a:spcPts val="500"/>
        </a:spcBef>
        <a:buClr>
          <a:schemeClr val="tx2"/>
        </a:buClr>
        <a:buFont typeface="Courier New" panose="02070309020205020404" pitchFamily="49" charset="0"/>
        <a:buChar char="o"/>
        <a:tabLst/>
        <a:defRPr sz="1400" kern="1200">
          <a:solidFill>
            <a:schemeClr val="tx1"/>
          </a:solidFill>
          <a:latin typeface="+mn-lt"/>
          <a:ea typeface="+mn-ea"/>
          <a:cs typeface="+mn-cs"/>
        </a:defRPr>
      </a:lvl4pPr>
      <a:lvl5pPr marL="1563688" indent="-223838" algn="l" defTabSz="914400" rtl="0" eaLnBrk="1" latinLnBrk="0" hangingPunct="1">
        <a:lnSpc>
          <a:spcPct val="90000"/>
        </a:lnSpc>
        <a:spcBef>
          <a:spcPts val="500"/>
        </a:spcBef>
        <a:buClr>
          <a:schemeClr val="tx2"/>
        </a:buClr>
        <a:buFont typeface="Courier New" panose="02070309020205020404" pitchFamily="49" charset="0"/>
        <a:buChar char="o"/>
        <a:tabLst>
          <a:tab pos="1593850" algn="l"/>
        </a:tabLst>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4468">
          <p15:clr>
            <a:srgbClr val="F26B43"/>
          </p15:clr>
        </p15:guide>
        <p15:guide id="3" pos="5692">
          <p15:clr>
            <a:srgbClr val="F26B43"/>
          </p15:clr>
        </p15:guide>
        <p15:guide id="4" pos="68">
          <p15:clr>
            <a:srgbClr val="F26B43"/>
          </p15:clr>
        </p15:guide>
        <p15:guide id="5" orient="horz" pos="73">
          <p15:clr>
            <a:srgbClr val="F26B43"/>
          </p15:clr>
        </p15:guide>
        <p15:guide id="6" orient="horz" pos="4247">
          <p15:clr>
            <a:srgbClr val="F26B43"/>
          </p15:clr>
        </p15:guide>
        <p15:guide id="7" pos="4400">
          <p15:clr>
            <a:srgbClr val="F26B43"/>
          </p15:clr>
        </p15:guide>
        <p15:guide id="8" pos="249">
          <p15:clr>
            <a:srgbClr val="F26B43"/>
          </p15:clr>
        </p15:guide>
        <p15:guide id="9" pos="5602">
          <p15:clr>
            <a:srgbClr val="F26B43"/>
          </p15:clr>
        </p15:guide>
        <p15:guide id="10" orient="horz" pos="368">
          <p15:clr>
            <a:srgbClr val="F26B43"/>
          </p15:clr>
        </p15:guide>
        <p15:guide id="11" orient="horz" pos="4156">
          <p15:clr>
            <a:srgbClr val="F26B43"/>
          </p15:clr>
        </p15:guide>
        <p15:guide id="12" orient="horz" pos="164">
          <p15:clr>
            <a:srgbClr val="F26B43"/>
          </p15:clr>
        </p15:guide>
        <p15:guide id="13" orient="horz" pos="1842">
          <p15:clr>
            <a:srgbClr val="F26B43"/>
          </p15:clr>
        </p15:guide>
        <p15:guide id="14" orient="horz" pos="459">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hyperlink" Target="mailto:help@taxaid.org.uk"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mailto:help@taxaid.org.uk"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84AC0-8711-1A49-A932-561C4731C0E6}"/>
              </a:ext>
            </a:extLst>
          </p:cNvPr>
          <p:cNvSpPr>
            <a:spLocks noGrp="1"/>
          </p:cNvSpPr>
          <p:nvPr>
            <p:ph type="title"/>
          </p:nvPr>
        </p:nvSpPr>
        <p:spPr>
          <a:xfrm>
            <a:off x="333321" y="344806"/>
            <a:ext cx="8744691" cy="1676152"/>
          </a:xfrm>
        </p:spPr>
        <p:txBody>
          <a:bodyPr/>
          <a:lstStyle/>
          <a:p>
            <a:r>
              <a:rPr lang="en-US" dirty="0"/>
              <a:t>Corporate Volunteering</a:t>
            </a:r>
          </a:p>
        </p:txBody>
      </p:sp>
      <p:sp>
        <p:nvSpPr>
          <p:cNvPr id="3" name="Text Placeholder 2">
            <a:extLst>
              <a:ext uri="{FF2B5EF4-FFF2-40B4-BE49-F238E27FC236}">
                <a16:creationId xmlns:a16="http://schemas.microsoft.com/office/drawing/2014/main" id="{C1F77431-731E-3F48-B4DD-F4648160503B}"/>
              </a:ext>
            </a:extLst>
          </p:cNvPr>
          <p:cNvSpPr>
            <a:spLocks noGrp="1"/>
          </p:cNvSpPr>
          <p:nvPr>
            <p:ph type="body" sz="quarter" idx="10"/>
          </p:nvPr>
        </p:nvSpPr>
        <p:spPr>
          <a:xfrm>
            <a:off x="352370" y="2146851"/>
            <a:ext cx="8120824" cy="1991515"/>
          </a:xfrm>
        </p:spPr>
        <p:txBody>
          <a:bodyPr>
            <a:normAutofit/>
          </a:bodyPr>
          <a:lstStyle/>
          <a:p>
            <a:r>
              <a:rPr lang="en-US" sz="2800" b="1" i="1" dirty="0"/>
              <a:t>KPMG</a:t>
            </a:r>
          </a:p>
          <a:p>
            <a:endParaRPr lang="en-US" sz="2800" b="1" i="1" dirty="0"/>
          </a:p>
          <a:p>
            <a:r>
              <a:rPr lang="en-GB" sz="2800" b="1" dirty="0">
                <a:solidFill>
                  <a:srgbClr val="FFFFFF"/>
                </a:solidFill>
                <a:latin typeface="Arial" panose="020B0604020202020204"/>
              </a:rPr>
              <a:t>16 June</a:t>
            </a:r>
            <a:r>
              <a:rPr kumimoji="0" lang="en-GB" sz="2800" b="1" i="0" u="none" strike="noStrike" kern="1200" cap="none" spc="0" normalizeH="0" baseline="0" noProof="0" dirty="0">
                <a:ln>
                  <a:noFill/>
                </a:ln>
                <a:solidFill>
                  <a:srgbClr val="FFFFFF"/>
                </a:solidFill>
                <a:effectLst/>
                <a:uLnTx/>
                <a:uFillTx/>
                <a:latin typeface="Arial" panose="020B0604020202020204"/>
                <a:ea typeface="+mn-ea"/>
                <a:cs typeface="+mn-cs"/>
              </a:rPr>
              <a:t> 2022</a:t>
            </a:r>
            <a:endParaRPr lang="en-US" sz="2800" dirty="0"/>
          </a:p>
          <a:p>
            <a:endParaRPr lang="en-US" dirty="0"/>
          </a:p>
        </p:txBody>
      </p:sp>
    </p:spTree>
    <p:extLst>
      <p:ext uri="{BB962C8B-B14F-4D97-AF65-F5344CB8AC3E}">
        <p14:creationId xmlns:p14="http://schemas.microsoft.com/office/powerpoint/2010/main" val="32928831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164D6A6-23F2-6A41-B776-C933DA1B78DA}"/>
              </a:ext>
            </a:extLst>
          </p:cNvPr>
          <p:cNvSpPr>
            <a:spLocks noGrp="1"/>
          </p:cNvSpPr>
          <p:nvPr>
            <p:ph type="body" sz="quarter" idx="10"/>
          </p:nvPr>
        </p:nvSpPr>
        <p:spPr/>
        <p:txBody>
          <a:bodyPr/>
          <a:lstStyle/>
          <a:p>
            <a:r>
              <a:rPr lang="en-GB" dirty="0"/>
              <a:t>Address:</a:t>
            </a:r>
          </a:p>
          <a:p>
            <a:r>
              <a:rPr lang="en-GB" dirty="0"/>
              <a:t>30 Monck Street</a:t>
            </a:r>
            <a:br>
              <a:rPr lang="en-GB" dirty="0"/>
            </a:br>
            <a:r>
              <a:rPr lang="en-GB" dirty="0"/>
              <a:t>London SW1P 2AP.</a:t>
            </a:r>
          </a:p>
          <a:p>
            <a:r>
              <a:rPr lang="en-GB" dirty="0"/>
              <a:t>Telephone: 020 7803 4950 </a:t>
            </a:r>
            <a:br>
              <a:rPr lang="en-GB" dirty="0"/>
            </a:br>
            <a:endParaRPr lang="en-US" dirty="0"/>
          </a:p>
        </p:txBody>
      </p:sp>
      <p:sp>
        <p:nvSpPr>
          <p:cNvPr id="3" name="Text Placeholder 2">
            <a:extLst>
              <a:ext uri="{FF2B5EF4-FFF2-40B4-BE49-F238E27FC236}">
                <a16:creationId xmlns:a16="http://schemas.microsoft.com/office/drawing/2014/main" id="{7C60730A-9D58-9D4A-A704-1D1EBBE823C3}"/>
              </a:ext>
            </a:extLst>
          </p:cNvPr>
          <p:cNvSpPr>
            <a:spLocks noGrp="1"/>
          </p:cNvSpPr>
          <p:nvPr>
            <p:ph type="body" sz="quarter" idx="11"/>
          </p:nvPr>
        </p:nvSpPr>
        <p:spPr/>
        <p:txBody>
          <a:bodyPr/>
          <a:lstStyle/>
          <a:p>
            <a:r>
              <a:rPr lang="en-GB" dirty="0" err="1"/>
              <a:t>TaxAid</a:t>
            </a:r>
            <a:r>
              <a:rPr lang="en-GB" dirty="0"/>
              <a:t> is a charity registered in England &amp; Wales (No. 1062852).</a:t>
            </a:r>
            <a:endParaRPr lang="en-US" dirty="0"/>
          </a:p>
          <a:p>
            <a:endParaRPr lang="en-US" dirty="0"/>
          </a:p>
        </p:txBody>
      </p:sp>
      <p:sp>
        <p:nvSpPr>
          <p:cNvPr id="4" name="Title 3">
            <a:extLst>
              <a:ext uri="{FF2B5EF4-FFF2-40B4-BE49-F238E27FC236}">
                <a16:creationId xmlns:a16="http://schemas.microsoft.com/office/drawing/2014/main" id="{A1C3583C-678A-0443-ADDB-3462BCCFADEE}"/>
              </a:ext>
            </a:extLst>
          </p:cNvPr>
          <p:cNvSpPr>
            <a:spLocks noGrp="1"/>
          </p:cNvSpPr>
          <p:nvPr>
            <p:ph type="title"/>
          </p:nvPr>
        </p:nvSpPr>
        <p:spPr/>
        <p:txBody>
          <a:bodyPr/>
          <a:lstStyle/>
          <a:p>
            <a:r>
              <a:rPr lang="en-GB" dirty="0"/>
              <a:t>Providing tax help to all </a:t>
            </a:r>
            <a:br>
              <a:rPr lang="en-GB" dirty="0"/>
            </a:br>
            <a:r>
              <a:rPr lang="en-GB" dirty="0"/>
              <a:t>who need it.</a:t>
            </a:r>
            <a:endParaRPr lang="en-US" dirty="0"/>
          </a:p>
        </p:txBody>
      </p:sp>
    </p:spTree>
    <p:extLst>
      <p:ext uri="{BB962C8B-B14F-4D97-AF65-F5344CB8AC3E}">
        <p14:creationId xmlns:p14="http://schemas.microsoft.com/office/powerpoint/2010/main" val="4292490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84AC0-8711-1A49-A932-561C4731C0E6}"/>
              </a:ext>
            </a:extLst>
          </p:cNvPr>
          <p:cNvSpPr>
            <a:spLocks noGrp="1"/>
          </p:cNvSpPr>
          <p:nvPr>
            <p:ph type="title"/>
          </p:nvPr>
        </p:nvSpPr>
        <p:spPr>
          <a:xfrm>
            <a:off x="1773991" y="1115855"/>
            <a:ext cx="6352286" cy="2889209"/>
          </a:xfrm>
        </p:spPr>
        <p:txBody>
          <a:bodyPr>
            <a:normAutofit fontScale="90000"/>
          </a:bodyPr>
          <a:lstStyle/>
          <a:p>
            <a:br>
              <a:rPr lang="en-US" dirty="0">
                <a:solidFill>
                  <a:srgbClr val="FFFF00"/>
                </a:solidFill>
              </a:rPr>
            </a:br>
            <a:br>
              <a:rPr lang="en-US" dirty="0">
                <a:solidFill>
                  <a:srgbClr val="FFFF00"/>
                </a:solidFill>
              </a:rPr>
            </a:br>
            <a:br>
              <a:rPr lang="en-US" dirty="0">
                <a:solidFill>
                  <a:srgbClr val="FFFF00"/>
                </a:solidFill>
              </a:rPr>
            </a:br>
            <a:br>
              <a:rPr lang="en-US" dirty="0">
                <a:solidFill>
                  <a:srgbClr val="FFFF00"/>
                </a:solidFill>
              </a:rPr>
            </a:br>
            <a:br>
              <a:rPr lang="en-US" dirty="0">
                <a:solidFill>
                  <a:srgbClr val="FFFF00"/>
                </a:solidFill>
              </a:rPr>
            </a:br>
            <a:br>
              <a:rPr lang="en-US" dirty="0">
                <a:solidFill>
                  <a:srgbClr val="FFFF00"/>
                </a:solidFill>
              </a:rPr>
            </a:br>
            <a:br>
              <a:rPr lang="en-US" dirty="0">
                <a:solidFill>
                  <a:srgbClr val="FFFF00"/>
                </a:solidFill>
              </a:rPr>
            </a:br>
            <a:br>
              <a:rPr lang="en-US" dirty="0">
                <a:solidFill>
                  <a:srgbClr val="FFFF00"/>
                </a:solidFill>
              </a:rPr>
            </a:br>
            <a:br>
              <a:rPr lang="en-US" dirty="0">
                <a:solidFill>
                  <a:srgbClr val="FFFF00"/>
                </a:solidFill>
              </a:rPr>
            </a:br>
            <a:br>
              <a:rPr lang="en-US" dirty="0">
                <a:solidFill>
                  <a:srgbClr val="FFFF00"/>
                </a:solidFill>
              </a:rPr>
            </a:br>
            <a:br>
              <a:rPr lang="en-US" dirty="0">
                <a:solidFill>
                  <a:srgbClr val="FFFF00"/>
                </a:solidFill>
              </a:rPr>
            </a:br>
            <a:r>
              <a:rPr lang="en-US" dirty="0"/>
              <a:t>Agenda</a:t>
            </a:r>
            <a:br>
              <a:rPr lang="en-US" dirty="0">
                <a:solidFill>
                  <a:srgbClr val="FFFF00"/>
                </a:solidFill>
              </a:rPr>
            </a:br>
            <a:br>
              <a:rPr lang="en-US" dirty="0">
                <a:solidFill>
                  <a:srgbClr val="FFFF00"/>
                </a:solidFill>
              </a:rPr>
            </a:br>
            <a:r>
              <a:rPr lang="en-US" dirty="0">
                <a:solidFill>
                  <a:srgbClr val="FFFF00"/>
                </a:solidFill>
              </a:rPr>
              <a:t>Submitting Tax Returns</a:t>
            </a:r>
            <a:br>
              <a:rPr lang="en-US" dirty="0">
                <a:solidFill>
                  <a:srgbClr val="FFFF00"/>
                </a:solidFill>
              </a:rPr>
            </a:br>
            <a:r>
              <a:rPr lang="en-US" dirty="0">
                <a:solidFill>
                  <a:srgbClr val="FFFF00"/>
                </a:solidFill>
              </a:rPr>
              <a:t>Submitting KANAs</a:t>
            </a:r>
            <a:br>
              <a:rPr lang="en-US" dirty="0">
                <a:solidFill>
                  <a:srgbClr val="FFFF00"/>
                </a:solidFill>
              </a:rPr>
            </a:br>
            <a:r>
              <a:rPr lang="en-US" dirty="0">
                <a:solidFill>
                  <a:srgbClr val="FFFF00"/>
                </a:solidFill>
              </a:rPr>
              <a:t>Sa</a:t>
            </a:r>
            <a:r>
              <a:rPr lang="en-US" sz="3200" dirty="0">
                <a:solidFill>
                  <a:srgbClr val="FFFF00"/>
                </a:solidFill>
              </a:rPr>
              <a:t>lesforce: Tasks and Closure</a:t>
            </a:r>
            <a:br>
              <a:rPr lang="en-US" sz="3200" dirty="0">
                <a:solidFill>
                  <a:srgbClr val="FFFF00"/>
                </a:solidFill>
              </a:rPr>
            </a:br>
            <a:r>
              <a:rPr lang="en-US" sz="3200" dirty="0">
                <a:solidFill>
                  <a:srgbClr val="FFFF00"/>
                </a:solidFill>
              </a:rPr>
              <a:t>Technical queries </a:t>
            </a:r>
            <a:br>
              <a:rPr lang="en-US" sz="3200" dirty="0">
                <a:solidFill>
                  <a:srgbClr val="FFFF00"/>
                </a:solidFill>
              </a:rPr>
            </a:br>
            <a:r>
              <a:rPr lang="en-US" sz="3200" dirty="0">
                <a:solidFill>
                  <a:srgbClr val="FFFF00"/>
                </a:solidFill>
              </a:rPr>
              <a:t>Accreditation and Audit</a:t>
            </a:r>
            <a:br>
              <a:rPr lang="en-US" sz="3200" dirty="0"/>
            </a:br>
            <a:r>
              <a:rPr lang="en-US" sz="3200" dirty="0">
                <a:solidFill>
                  <a:srgbClr val="FFFF00"/>
                </a:solidFill>
              </a:rPr>
              <a:t> </a:t>
            </a:r>
            <a:endParaRPr lang="en-US" dirty="0"/>
          </a:p>
        </p:txBody>
      </p:sp>
      <p:sp>
        <p:nvSpPr>
          <p:cNvPr id="3" name="Text Placeholder 2">
            <a:extLst>
              <a:ext uri="{FF2B5EF4-FFF2-40B4-BE49-F238E27FC236}">
                <a16:creationId xmlns:a16="http://schemas.microsoft.com/office/drawing/2014/main" id="{C1F77431-731E-3F48-B4DD-F4648160503B}"/>
              </a:ext>
            </a:extLst>
          </p:cNvPr>
          <p:cNvSpPr>
            <a:spLocks noGrp="1"/>
          </p:cNvSpPr>
          <p:nvPr>
            <p:ph type="body" sz="quarter" idx="10"/>
          </p:nvPr>
        </p:nvSpPr>
        <p:spPr/>
        <p:txBody>
          <a:bodyPr/>
          <a:lstStyle/>
          <a:p>
            <a:endParaRPr lang="en-US" dirty="0"/>
          </a:p>
          <a:p>
            <a:endParaRPr lang="en-US" dirty="0"/>
          </a:p>
        </p:txBody>
      </p:sp>
    </p:spTree>
    <p:extLst>
      <p:ext uri="{BB962C8B-B14F-4D97-AF65-F5344CB8AC3E}">
        <p14:creationId xmlns:p14="http://schemas.microsoft.com/office/powerpoint/2010/main" val="2321614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26FC-4897-AF4C-AEDE-667A0CE72078}"/>
              </a:ext>
            </a:extLst>
          </p:cNvPr>
          <p:cNvSpPr>
            <a:spLocks noGrp="1"/>
          </p:cNvSpPr>
          <p:nvPr>
            <p:ph type="title"/>
          </p:nvPr>
        </p:nvSpPr>
        <p:spPr/>
        <p:txBody>
          <a:bodyPr/>
          <a:lstStyle/>
          <a:p>
            <a:r>
              <a:rPr lang="en-US" dirty="0"/>
              <a:t>Submitting Tax Returns</a:t>
            </a:r>
          </a:p>
        </p:txBody>
      </p:sp>
      <p:sp>
        <p:nvSpPr>
          <p:cNvPr id="3" name="Content Placeholder 2">
            <a:extLst>
              <a:ext uri="{FF2B5EF4-FFF2-40B4-BE49-F238E27FC236}">
                <a16:creationId xmlns:a16="http://schemas.microsoft.com/office/drawing/2014/main" id="{3327F06C-A3B6-A943-A025-B4A314E0CE5C}"/>
              </a:ext>
            </a:extLst>
          </p:cNvPr>
          <p:cNvSpPr>
            <a:spLocks noGrp="1"/>
          </p:cNvSpPr>
          <p:nvPr>
            <p:ph idx="1"/>
          </p:nvPr>
        </p:nvSpPr>
        <p:spPr/>
        <p:txBody>
          <a:bodyPr/>
          <a:lstStyle/>
          <a:p>
            <a:r>
              <a:rPr lang="en-GB" dirty="0"/>
              <a:t>Demonstration ‘Mr Client Test’ – 2021 TR</a:t>
            </a:r>
          </a:p>
          <a:p>
            <a:r>
              <a:rPr lang="en-GB" dirty="0"/>
              <a:t>Instructions are:</a:t>
            </a:r>
          </a:p>
          <a:p>
            <a:r>
              <a:rPr lang="en-GB" dirty="0"/>
              <a:t>Click on ‘Review and File’ tab</a:t>
            </a:r>
          </a:p>
          <a:p>
            <a:r>
              <a:rPr lang="en-GB" dirty="0"/>
              <a:t>Click on ‘Client has approved this Tax Return’</a:t>
            </a:r>
          </a:p>
          <a:p>
            <a:r>
              <a:rPr lang="en-GB" b="0" i="0" dirty="0">
                <a:solidFill>
                  <a:srgbClr val="000000"/>
                </a:solidFill>
                <a:effectLst/>
                <a:latin typeface="Open Sans" panose="020B0606030504020204" pitchFamily="34" charset="0"/>
              </a:rPr>
              <a:t>‘Tick to confirm client has approved this Tax Return for filing?’ and click ‘OK’.</a:t>
            </a:r>
          </a:p>
          <a:p>
            <a:r>
              <a:rPr lang="en-GB" dirty="0">
                <a:solidFill>
                  <a:srgbClr val="000000"/>
                </a:solidFill>
                <a:latin typeface="Open Sans" panose="020B0606030504020204" pitchFamily="34" charset="0"/>
              </a:rPr>
              <a:t>Click on ‘Submit this Tax Return to HMRC’</a:t>
            </a:r>
          </a:p>
          <a:p>
            <a:r>
              <a:rPr lang="en-GB" b="0" i="0" dirty="0">
                <a:solidFill>
                  <a:srgbClr val="000000"/>
                </a:solidFill>
                <a:effectLst/>
                <a:latin typeface="Open Sans" panose="020B0606030504020204" pitchFamily="34" charset="0"/>
              </a:rPr>
              <a:t>Tick the box for ‘Confirm you wish to submit to HMRC’</a:t>
            </a:r>
          </a:p>
          <a:p>
            <a:r>
              <a:rPr lang="en-GB" dirty="0">
                <a:solidFill>
                  <a:srgbClr val="000000"/>
                </a:solidFill>
                <a:latin typeface="Open Sans" panose="020B0606030504020204" pitchFamily="34" charset="0"/>
              </a:rPr>
              <a:t>REPLACE the email address with </a:t>
            </a:r>
            <a:r>
              <a:rPr lang="en-GB" dirty="0">
                <a:solidFill>
                  <a:srgbClr val="000000"/>
                </a:solidFill>
                <a:latin typeface="Open Sans" panose="020B0606030504020204" pitchFamily="34" charset="0"/>
                <a:hlinkClick r:id="rId2"/>
              </a:rPr>
              <a:t>help@taxaid.org.uk</a:t>
            </a:r>
            <a:r>
              <a:rPr lang="en-GB" dirty="0">
                <a:solidFill>
                  <a:srgbClr val="000000"/>
                </a:solidFill>
                <a:latin typeface="Open Sans" panose="020B0606030504020204" pitchFamily="34" charset="0"/>
              </a:rPr>
              <a:t> </a:t>
            </a:r>
          </a:p>
          <a:p>
            <a:r>
              <a:rPr lang="en-GB" dirty="0">
                <a:solidFill>
                  <a:srgbClr val="000000"/>
                </a:solidFill>
                <a:latin typeface="Open Sans" panose="020B0606030504020204" pitchFamily="34" charset="0"/>
              </a:rPr>
              <a:t>Click on the Send button</a:t>
            </a:r>
          </a:p>
          <a:p>
            <a:r>
              <a:rPr lang="en-GB" dirty="0">
                <a:solidFill>
                  <a:srgbClr val="000000"/>
                </a:solidFill>
                <a:latin typeface="Open Sans" panose="020B0606030504020204" pitchFamily="34" charset="0"/>
              </a:rPr>
              <a:t>Confirmation message should show in Taxfiler within a minute</a:t>
            </a:r>
            <a:endParaRPr lang="en-GB" dirty="0"/>
          </a:p>
          <a:p>
            <a:endParaRPr lang="en-GB" dirty="0"/>
          </a:p>
          <a:p>
            <a:pPr marL="9525" indent="0">
              <a:buNone/>
            </a:pPr>
            <a:r>
              <a:rPr lang="en-GB" dirty="0"/>
              <a:t>  </a:t>
            </a:r>
          </a:p>
        </p:txBody>
      </p:sp>
      <p:sp>
        <p:nvSpPr>
          <p:cNvPr id="4" name="Subtitle 3">
            <a:extLst>
              <a:ext uri="{FF2B5EF4-FFF2-40B4-BE49-F238E27FC236}">
                <a16:creationId xmlns:a16="http://schemas.microsoft.com/office/drawing/2014/main" id="{3E248CBE-89BE-B740-8A52-F7BDA6ADA964}"/>
              </a:ext>
            </a:extLst>
          </p:cNvPr>
          <p:cNvSpPr>
            <a:spLocks noGrp="1"/>
          </p:cNvSpPr>
          <p:nvPr>
            <p:ph type="subTitle" idx="10"/>
          </p:nvPr>
        </p:nvSpPr>
        <p:spPr/>
        <p:txBody>
          <a:bodyPr/>
          <a:lstStyle/>
          <a:p>
            <a:r>
              <a:rPr lang="en-US" dirty="0"/>
              <a:t>Submission of Returns via Taxfiler</a:t>
            </a:r>
          </a:p>
        </p:txBody>
      </p:sp>
    </p:spTree>
    <p:extLst>
      <p:ext uri="{BB962C8B-B14F-4D97-AF65-F5344CB8AC3E}">
        <p14:creationId xmlns:p14="http://schemas.microsoft.com/office/powerpoint/2010/main" val="29239828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484F4-52BA-F10D-3D31-371E761B634B}"/>
              </a:ext>
            </a:extLst>
          </p:cNvPr>
          <p:cNvSpPr>
            <a:spLocks noGrp="1"/>
          </p:cNvSpPr>
          <p:nvPr>
            <p:ph type="title"/>
          </p:nvPr>
        </p:nvSpPr>
        <p:spPr>
          <a:xfrm>
            <a:off x="527050" y="260352"/>
            <a:ext cx="8496300" cy="801285"/>
          </a:xfrm>
        </p:spPr>
        <p:txBody>
          <a:bodyPr/>
          <a:lstStyle/>
          <a:p>
            <a:r>
              <a:rPr lang="en-GB" dirty="0"/>
              <a:t>Submitting KANAs</a:t>
            </a:r>
          </a:p>
        </p:txBody>
      </p:sp>
      <p:sp>
        <p:nvSpPr>
          <p:cNvPr id="3" name="Content Placeholder 2">
            <a:extLst>
              <a:ext uri="{FF2B5EF4-FFF2-40B4-BE49-F238E27FC236}">
                <a16:creationId xmlns:a16="http://schemas.microsoft.com/office/drawing/2014/main" id="{37D5CAA0-62C5-EA1E-7441-BF80AFE1AE17}"/>
              </a:ext>
            </a:extLst>
          </p:cNvPr>
          <p:cNvSpPr>
            <a:spLocks noGrp="1"/>
          </p:cNvSpPr>
          <p:nvPr>
            <p:ph idx="1"/>
          </p:nvPr>
        </p:nvSpPr>
        <p:spPr>
          <a:xfrm>
            <a:off x="527050" y="1266940"/>
            <a:ext cx="11360151" cy="5330709"/>
          </a:xfrm>
        </p:spPr>
        <p:txBody>
          <a:bodyPr>
            <a:normAutofit/>
          </a:bodyPr>
          <a:lstStyle/>
          <a:p>
            <a:r>
              <a:rPr lang="en-GB" sz="2800" dirty="0"/>
              <a:t>Demonstration ‘Mr Test Client’</a:t>
            </a:r>
          </a:p>
          <a:p>
            <a:r>
              <a:rPr lang="en-GB" sz="2800" dirty="0"/>
              <a:t>In Salesforce on the Home Tab there are ‘Useful Links’ in the top right hand corner.</a:t>
            </a:r>
          </a:p>
          <a:p>
            <a:r>
              <a:rPr lang="en-GB" sz="2800" dirty="0"/>
              <a:t>One of the links is for the KANA email.</a:t>
            </a:r>
          </a:p>
          <a:p>
            <a:endParaRPr lang="en-GB" sz="2800" dirty="0"/>
          </a:p>
          <a:p>
            <a:endParaRPr lang="en-GB" sz="2800" dirty="0"/>
          </a:p>
        </p:txBody>
      </p:sp>
      <p:pic>
        <p:nvPicPr>
          <p:cNvPr id="5" name="Picture 4" descr="A screenshot of a computer&#10;&#10;Description automatically generated">
            <a:extLst>
              <a:ext uri="{FF2B5EF4-FFF2-40B4-BE49-F238E27FC236}">
                <a16:creationId xmlns:a16="http://schemas.microsoft.com/office/drawing/2014/main" id="{601DBA61-E0F1-564E-F3DB-BB3B1088E5F1}"/>
              </a:ext>
            </a:extLst>
          </p:cNvPr>
          <p:cNvPicPr>
            <a:picLocks noChangeAspect="1"/>
          </p:cNvPicPr>
          <p:nvPr/>
        </p:nvPicPr>
        <p:blipFill>
          <a:blip r:embed="rId2"/>
          <a:stretch>
            <a:fillRect/>
          </a:stretch>
        </p:blipFill>
        <p:spPr>
          <a:xfrm>
            <a:off x="350361" y="3887926"/>
            <a:ext cx="11491277" cy="2915026"/>
          </a:xfrm>
          <a:prstGeom prst="rect">
            <a:avLst/>
          </a:prstGeom>
        </p:spPr>
      </p:pic>
    </p:spTree>
    <p:extLst>
      <p:ext uri="{BB962C8B-B14F-4D97-AF65-F5344CB8AC3E}">
        <p14:creationId xmlns:p14="http://schemas.microsoft.com/office/powerpoint/2010/main" val="3793985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484F4-52BA-F10D-3D31-371E761B634B}"/>
              </a:ext>
            </a:extLst>
          </p:cNvPr>
          <p:cNvSpPr>
            <a:spLocks noGrp="1"/>
          </p:cNvSpPr>
          <p:nvPr>
            <p:ph type="title"/>
          </p:nvPr>
        </p:nvSpPr>
        <p:spPr>
          <a:xfrm>
            <a:off x="527050" y="260352"/>
            <a:ext cx="8496300" cy="801285"/>
          </a:xfrm>
        </p:spPr>
        <p:txBody>
          <a:bodyPr/>
          <a:lstStyle/>
          <a:p>
            <a:r>
              <a:rPr lang="en-GB" dirty="0"/>
              <a:t>Submitting KANAs (2)</a:t>
            </a:r>
          </a:p>
        </p:txBody>
      </p:sp>
      <p:sp>
        <p:nvSpPr>
          <p:cNvPr id="3" name="Content Placeholder 2">
            <a:extLst>
              <a:ext uri="{FF2B5EF4-FFF2-40B4-BE49-F238E27FC236}">
                <a16:creationId xmlns:a16="http://schemas.microsoft.com/office/drawing/2014/main" id="{37D5CAA0-62C5-EA1E-7441-BF80AFE1AE17}"/>
              </a:ext>
            </a:extLst>
          </p:cNvPr>
          <p:cNvSpPr>
            <a:spLocks noGrp="1"/>
          </p:cNvSpPr>
          <p:nvPr>
            <p:ph idx="1"/>
          </p:nvPr>
        </p:nvSpPr>
        <p:spPr>
          <a:xfrm>
            <a:off x="527050" y="1266940"/>
            <a:ext cx="11360151" cy="5330709"/>
          </a:xfrm>
        </p:spPr>
        <p:txBody>
          <a:bodyPr>
            <a:normAutofit/>
          </a:bodyPr>
          <a:lstStyle/>
          <a:p>
            <a:pPr marL="314325" marR="0" lvl="0" indent="-304800" algn="l" defTabSz="914400" rtl="0" eaLnBrk="1" fontAlgn="auto" latinLnBrk="0" hangingPunct="1">
              <a:lnSpc>
                <a:spcPct val="90000"/>
              </a:lnSpc>
              <a:spcBef>
                <a:spcPts val="1000"/>
              </a:spcBef>
              <a:spcAft>
                <a:spcPts val="0"/>
              </a:spcAft>
              <a:buClr>
                <a:srgbClr val="653B70"/>
              </a:buClr>
              <a:buSzPct val="100000"/>
              <a:buFont typeface="Courier New" panose="02070309020205020404" pitchFamily="49" charset="0"/>
              <a:buChar char="o"/>
              <a:tabLst/>
              <a:defRPr/>
            </a:pPr>
            <a:r>
              <a:rPr kumimoji="0" lang="en-GB" sz="2000" b="0" i="0" u="none" strike="noStrike" kern="1200" cap="none" spc="0" normalizeH="0" baseline="0" noProof="0" dirty="0">
                <a:ln>
                  <a:noFill/>
                </a:ln>
                <a:solidFill>
                  <a:srgbClr val="000000"/>
                </a:solidFill>
                <a:effectLst/>
                <a:uLnTx/>
                <a:uFillTx/>
                <a:latin typeface="Arial" panose="020B0604020202020204"/>
                <a:ea typeface="+mn-ea"/>
                <a:cs typeface="+mn-cs"/>
              </a:rPr>
              <a:t>Help sheet on </a:t>
            </a:r>
            <a:r>
              <a:rPr lang="en-GB" dirty="0">
                <a:solidFill>
                  <a:srgbClr val="000000"/>
                </a:solidFill>
                <a:latin typeface="Arial" panose="020B0604020202020204"/>
              </a:rPr>
              <a:t>completing</a:t>
            </a:r>
            <a:r>
              <a:rPr kumimoji="0" lang="en-GB" sz="2000" b="0" i="0" u="none" strike="noStrike" kern="1200" cap="none" spc="0" normalizeH="0" baseline="0" noProof="0" dirty="0">
                <a:ln>
                  <a:noFill/>
                </a:ln>
                <a:solidFill>
                  <a:srgbClr val="000000"/>
                </a:solidFill>
                <a:effectLst/>
                <a:uLnTx/>
                <a:uFillTx/>
                <a:latin typeface="Arial" panose="020B0604020202020204"/>
                <a:ea typeface="+mn-ea"/>
                <a:cs typeface="+mn-cs"/>
              </a:rPr>
              <a:t> KANAs will be uploaded to the KPMG folder on the TaxAid website.</a:t>
            </a:r>
          </a:p>
          <a:p>
            <a:pPr marL="314325" marR="0" lvl="0" indent="-304800" algn="l" defTabSz="914400" rtl="0" eaLnBrk="1" fontAlgn="auto" latinLnBrk="0" hangingPunct="1">
              <a:lnSpc>
                <a:spcPct val="90000"/>
              </a:lnSpc>
              <a:spcBef>
                <a:spcPts val="1000"/>
              </a:spcBef>
              <a:spcAft>
                <a:spcPts val="0"/>
              </a:spcAft>
              <a:buClr>
                <a:srgbClr val="653B70"/>
              </a:buClr>
              <a:buSzPct val="100000"/>
              <a:buFont typeface="Courier New" panose="02070309020205020404" pitchFamily="49" charset="0"/>
              <a:buChar char="o"/>
              <a:tabLst/>
              <a:defRPr/>
            </a:pPr>
            <a:r>
              <a:rPr kumimoji="0" lang="en-GB" sz="2000" b="0" i="0" u="none" strike="noStrike" kern="1200" cap="none" spc="0" normalizeH="0" baseline="0" noProof="0" dirty="0">
                <a:ln>
                  <a:noFill/>
                </a:ln>
                <a:solidFill>
                  <a:srgbClr val="000000"/>
                </a:solidFill>
                <a:effectLst/>
                <a:uLnTx/>
                <a:uFillTx/>
                <a:latin typeface="Arial" panose="020B0604020202020204"/>
                <a:ea typeface="+mn-ea"/>
                <a:cs typeface="+mn-cs"/>
              </a:rPr>
              <a:t>A receipt for the KANA transmission and the eventual reply will get sent to </a:t>
            </a:r>
            <a:r>
              <a:rPr kumimoji="0" lang="en-GB" sz="2000" b="0" i="0" u="none" strike="noStrike" kern="1200" cap="none" spc="0" normalizeH="0" baseline="0" noProof="0" dirty="0">
                <a:ln>
                  <a:noFill/>
                </a:ln>
                <a:solidFill>
                  <a:srgbClr val="000000"/>
                </a:solidFill>
                <a:effectLst/>
                <a:uLnTx/>
                <a:uFillTx/>
                <a:latin typeface="Arial" panose="020B0604020202020204"/>
                <a:ea typeface="+mn-ea"/>
                <a:cs typeface="+mn-cs"/>
                <a:hlinkClick r:id="rId2"/>
              </a:rPr>
              <a:t>help@taxaid.org.uk</a:t>
            </a:r>
            <a:endParaRPr kumimoji="0" lang="en-GB" sz="2000" b="0" i="0" u="none" strike="noStrike" kern="1200" cap="none" spc="0" normalizeH="0" baseline="0" noProof="0" dirty="0">
              <a:ln>
                <a:noFill/>
              </a:ln>
              <a:solidFill>
                <a:srgbClr val="000000"/>
              </a:solidFill>
              <a:effectLst/>
              <a:uLnTx/>
              <a:uFillTx/>
              <a:latin typeface="Arial" panose="020B0604020202020204"/>
              <a:ea typeface="+mn-ea"/>
              <a:cs typeface="+mn-cs"/>
            </a:endParaRPr>
          </a:p>
          <a:p>
            <a:pPr marL="314325" marR="0" lvl="0" indent="-304800" algn="l" defTabSz="914400" rtl="0" eaLnBrk="1" fontAlgn="auto" latinLnBrk="0" hangingPunct="1">
              <a:lnSpc>
                <a:spcPct val="90000"/>
              </a:lnSpc>
              <a:spcBef>
                <a:spcPts val="1000"/>
              </a:spcBef>
              <a:spcAft>
                <a:spcPts val="0"/>
              </a:spcAft>
              <a:buClr>
                <a:srgbClr val="653B70"/>
              </a:buClr>
              <a:buSzPct val="100000"/>
              <a:buFont typeface="Courier New" panose="02070309020205020404" pitchFamily="49" charset="0"/>
              <a:buChar char="o"/>
              <a:tabLst/>
              <a:defRPr/>
            </a:pPr>
            <a:r>
              <a:rPr kumimoji="0" lang="en-GB" sz="2000" b="0" i="0" u="none" strike="noStrike" kern="1200" cap="none" spc="0" normalizeH="0" baseline="0" noProof="0" dirty="0">
                <a:ln>
                  <a:noFill/>
                </a:ln>
                <a:solidFill>
                  <a:srgbClr val="000000"/>
                </a:solidFill>
                <a:effectLst/>
                <a:uLnTx/>
                <a:uFillTx/>
                <a:latin typeface="Arial" panose="020B0604020202020204"/>
                <a:ea typeface="+mn-ea"/>
                <a:cs typeface="+mn-cs"/>
              </a:rPr>
              <a:t>The receipt will be uploaded to the file section of Salesforce.</a:t>
            </a:r>
          </a:p>
          <a:p>
            <a:pPr marL="314325" marR="0" lvl="0" indent="-304800" algn="l" defTabSz="914400" rtl="0" eaLnBrk="1" fontAlgn="auto" latinLnBrk="0" hangingPunct="1">
              <a:lnSpc>
                <a:spcPct val="90000"/>
              </a:lnSpc>
              <a:spcBef>
                <a:spcPts val="1000"/>
              </a:spcBef>
              <a:spcAft>
                <a:spcPts val="0"/>
              </a:spcAft>
              <a:buClr>
                <a:srgbClr val="653B70"/>
              </a:buClr>
              <a:buSzPct val="100000"/>
              <a:buFont typeface="Courier New" panose="02070309020205020404" pitchFamily="49" charset="0"/>
              <a:buChar char="o"/>
              <a:tabLst/>
              <a:defRPr/>
            </a:pPr>
            <a:r>
              <a:rPr kumimoji="0" lang="en-GB" sz="2000" b="0" i="0" u="none" strike="noStrike" kern="1200" cap="none" spc="0" normalizeH="0" baseline="0" noProof="0" dirty="0">
                <a:ln>
                  <a:noFill/>
                </a:ln>
                <a:solidFill>
                  <a:srgbClr val="000000"/>
                </a:solidFill>
                <a:effectLst/>
                <a:uLnTx/>
                <a:uFillTx/>
                <a:latin typeface="Arial" panose="020B0604020202020204"/>
                <a:ea typeface="+mn-ea"/>
                <a:cs typeface="+mn-cs"/>
              </a:rPr>
              <a:t>The KANA reply will be uploaded and a task will be sent to you notifying you of this.</a:t>
            </a:r>
          </a:p>
          <a:p>
            <a:pPr marL="314325" marR="0" lvl="0" indent="-304800" algn="l" defTabSz="914400" rtl="0" eaLnBrk="1" fontAlgn="auto" latinLnBrk="0" hangingPunct="1">
              <a:lnSpc>
                <a:spcPct val="90000"/>
              </a:lnSpc>
              <a:spcBef>
                <a:spcPts val="1000"/>
              </a:spcBef>
              <a:spcAft>
                <a:spcPts val="0"/>
              </a:spcAft>
              <a:buClr>
                <a:srgbClr val="653B70"/>
              </a:buClr>
              <a:buSzPct val="100000"/>
              <a:buFont typeface="Courier New" panose="02070309020205020404" pitchFamily="49" charset="0"/>
              <a:buChar char="o"/>
              <a:tabLst/>
              <a:defRPr/>
            </a:pPr>
            <a:r>
              <a:rPr kumimoji="0" lang="en-GB" sz="2000" b="0" i="0" u="none" strike="noStrike" kern="1200" cap="none" spc="0" normalizeH="0" baseline="0" noProof="0" dirty="0">
                <a:ln>
                  <a:noFill/>
                </a:ln>
                <a:solidFill>
                  <a:srgbClr val="000000"/>
                </a:solidFill>
                <a:effectLst/>
                <a:uLnTx/>
                <a:uFillTx/>
                <a:latin typeface="Arial" panose="020B0604020202020204"/>
                <a:ea typeface="+mn-ea"/>
                <a:cs typeface="+mn-cs"/>
              </a:rPr>
              <a:t>HMRC aim to send a reply to the KANA within fifteen working days.</a:t>
            </a:r>
          </a:p>
          <a:p>
            <a:endParaRPr lang="en-GB" sz="2800" dirty="0"/>
          </a:p>
          <a:p>
            <a:endParaRPr lang="en-GB" sz="2800" dirty="0"/>
          </a:p>
        </p:txBody>
      </p:sp>
    </p:spTree>
    <p:extLst>
      <p:ext uri="{BB962C8B-B14F-4D97-AF65-F5344CB8AC3E}">
        <p14:creationId xmlns:p14="http://schemas.microsoft.com/office/powerpoint/2010/main" val="2617476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74837-97FD-6646-9AB2-CC46FF566704}"/>
              </a:ext>
            </a:extLst>
          </p:cNvPr>
          <p:cNvSpPr>
            <a:spLocks noGrp="1"/>
          </p:cNvSpPr>
          <p:nvPr>
            <p:ph type="title"/>
          </p:nvPr>
        </p:nvSpPr>
        <p:spPr/>
        <p:txBody>
          <a:bodyPr/>
          <a:lstStyle/>
          <a:p>
            <a:r>
              <a:rPr lang="en-GB" dirty="0"/>
              <a:t>Salesforce – closing cases</a:t>
            </a:r>
          </a:p>
        </p:txBody>
      </p:sp>
      <p:sp>
        <p:nvSpPr>
          <p:cNvPr id="3" name="Content Placeholder 2">
            <a:extLst>
              <a:ext uri="{FF2B5EF4-FFF2-40B4-BE49-F238E27FC236}">
                <a16:creationId xmlns:a16="http://schemas.microsoft.com/office/drawing/2014/main" id="{E221086D-246A-5E6F-A765-83CFDC88F197}"/>
              </a:ext>
            </a:extLst>
          </p:cNvPr>
          <p:cNvSpPr>
            <a:spLocks noGrp="1"/>
          </p:cNvSpPr>
          <p:nvPr>
            <p:ph idx="1"/>
          </p:nvPr>
        </p:nvSpPr>
        <p:spPr>
          <a:xfrm>
            <a:off x="527050" y="2653256"/>
            <a:ext cx="11360151" cy="3935773"/>
          </a:xfrm>
        </p:spPr>
        <p:txBody>
          <a:bodyPr/>
          <a:lstStyle/>
          <a:p>
            <a:r>
              <a:rPr lang="en-GB" dirty="0"/>
              <a:t>Once everything is up to date for the client – all outstanding Tax Returns have been sent and all claims have been made – you can close the Salesforce record. This is an opportunity for you do a final file review to ensure that everything has been done.</a:t>
            </a:r>
          </a:p>
          <a:p>
            <a:r>
              <a:rPr lang="en-GB" dirty="0"/>
              <a:t>Make sure all fields have been completed.</a:t>
            </a:r>
          </a:p>
          <a:p>
            <a:r>
              <a:rPr lang="en-GB" dirty="0"/>
              <a:t>Check that all Tasks have been closed.</a:t>
            </a:r>
          </a:p>
          <a:p>
            <a:r>
              <a:rPr lang="en-GB" dirty="0"/>
              <a:t>Edit the case and mark the case status as ‘Closed’.</a:t>
            </a:r>
          </a:p>
          <a:p>
            <a:r>
              <a:rPr lang="en-GB" dirty="0"/>
              <a:t>Change Case Owner to Harry Fulton.</a:t>
            </a:r>
          </a:p>
          <a:p>
            <a:endParaRPr lang="en-GB" dirty="0"/>
          </a:p>
          <a:p>
            <a:endParaRPr lang="en-GB" dirty="0"/>
          </a:p>
          <a:p>
            <a:endParaRPr lang="en-GB" dirty="0"/>
          </a:p>
        </p:txBody>
      </p:sp>
      <p:sp>
        <p:nvSpPr>
          <p:cNvPr id="4" name="Subtitle 3">
            <a:extLst>
              <a:ext uri="{FF2B5EF4-FFF2-40B4-BE49-F238E27FC236}">
                <a16:creationId xmlns:a16="http://schemas.microsoft.com/office/drawing/2014/main" id="{16E4A5E9-B867-07C9-3B02-C29158689E54}"/>
              </a:ext>
            </a:extLst>
          </p:cNvPr>
          <p:cNvSpPr>
            <a:spLocks noGrp="1"/>
          </p:cNvSpPr>
          <p:nvPr>
            <p:ph type="subTitle" idx="10"/>
          </p:nvPr>
        </p:nvSpPr>
        <p:spPr/>
        <p:txBody>
          <a:bodyPr/>
          <a:lstStyle/>
          <a:p>
            <a:r>
              <a:rPr lang="en-GB" dirty="0"/>
              <a:t>Process for closing a file on Salesforce</a:t>
            </a:r>
          </a:p>
        </p:txBody>
      </p:sp>
      <p:pic>
        <p:nvPicPr>
          <p:cNvPr id="6" name="Picture 5" descr="Graphical user interface, application&#10;&#10;Description automatically generated">
            <a:extLst>
              <a:ext uri="{FF2B5EF4-FFF2-40B4-BE49-F238E27FC236}">
                <a16:creationId xmlns:a16="http://schemas.microsoft.com/office/drawing/2014/main" id="{F911834C-65A7-1591-35AF-897816914369}"/>
              </a:ext>
            </a:extLst>
          </p:cNvPr>
          <p:cNvPicPr>
            <a:picLocks noChangeAspect="1"/>
          </p:cNvPicPr>
          <p:nvPr/>
        </p:nvPicPr>
        <p:blipFill>
          <a:blip r:embed="rId2"/>
          <a:stretch>
            <a:fillRect/>
          </a:stretch>
        </p:blipFill>
        <p:spPr>
          <a:xfrm>
            <a:off x="5980383" y="2123896"/>
            <a:ext cx="6211617" cy="4675543"/>
          </a:xfrm>
          <a:prstGeom prst="rect">
            <a:avLst/>
          </a:prstGeom>
        </p:spPr>
      </p:pic>
    </p:spTree>
    <p:extLst>
      <p:ext uri="{BB962C8B-B14F-4D97-AF65-F5344CB8AC3E}">
        <p14:creationId xmlns:p14="http://schemas.microsoft.com/office/powerpoint/2010/main" val="3684006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FDEBD-E21F-C2B7-F576-CD6C61C168B0}"/>
              </a:ext>
            </a:extLst>
          </p:cNvPr>
          <p:cNvSpPr>
            <a:spLocks noGrp="1"/>
          </p:cNvSpPr>
          <p:nvPr>
            <p:ph type="title"/>
          </p:nvPr>
        </p:nvSpPr>
        <p:spPr/>
        <p:txBody>
          <a:bodyPr/>
          <a:lstStyle/>
          <a:p>
            <a:r>
              <a:rPr lang="en-GB" dirty="0"/>
              <a:t>Technical queries</a:t>
            </a:r>
          </a:p>
        </p:txBody>
      </p:sp>
      <p:sp>
        <p:nvSpPr>
          <p:cNvPr id="3" name="Content Placeholder 2">
            <a:extLst>
              <a:ext uri="{FF2B5EF4-FFF2-40B4-BE49-F238E27FC236}">
                <a16:creationId xmlns:a16="http://schemas.microsoft.com/office/drawing/2014/main" id="{0476566D-7B18-8A78-DC4F-B531155D0389}"/>
              </a:ext>
            </a:extLst>
          </p:cNvPr>
          <p:cNvSpPr>
            <a:spLocks noGrp="1"/>
          </p:cNvSpPr>
          <p:nvPr>
            <p:ph idx="1"/>
          </p:nvPr>
        </p:nvSpPr>
        <p:spPr/>
        <p:txBody>
          <a:bodyPr/>
          <a:lstStyle/>
          <a:p>
            <a:r>
              <a:rPr lang="en-GB" dirty="0"/>
              <a:t>Accreditation gives Team Leaders the power to make submissions to HMRC and move a case forwards.</a:t>
            </a:r>
          </a:p>
          <a:p>
            <a:r>
              <a:rPr lang="en-GB" dirty="0"/>
              <a:t>If volunteers in your team have any queries you can (and should!) still come to TaxAid for anything you are not sure about. Accreditation does not mean the end of TaxAid support – the support is there when you need it.</a:t>
            </a:r>
          </a:p>
        </p:txBody>
      </p:sp>
      <p:sp>
        <p:nvSpPr>
          <p:cNvPr id="4" name="Subtitle 3">
            <a:extLst>
              <a:ext uri="{FF2B5EF4-FFF2-40B4-BE49-F238E27FC236}">
                <a16:creationId xmlns:a16="http://schemas.microsoft.com/office/drawing/2014/main" id="{ECB9EE76-5D37-BEDF-D942-636BFDA7BCB8}"/>
              </a:ext>
            </a:extLst>
          </p:cNvPr>
          <p:cNvSpPr>
            <a:spLocks noGrp="1"/>
          </p:cNvSpPr>
          <p:nvPr>
            <p:ph type="subTitle" idx="10"/>
          </p:nvPr>
        </p:nvSpPr>
        <p:spPr/>
        <p:txBody>
          <a:bodyPr/>
          <a:lstStyle/>
          <a:p>
            <a:r>
              <a:rPr lang="en-GB" dirty="0"/>
              <a:t>From time to time you may get technical queries from Team member volunteers. If you do not know the answer then ask TaxAid</a:t>
            </a:r>
          </a:p>
        </p:txBody>
      </p:sp>
    </p:spTree>
    <p:extLst>
      <p:ext uri="{BB962C8B-B14F-4D97-AF65-F5344CB8AC3E}">
        <p14:creationId xmlns:p14="http://schemas.microsoft.com/office/powerpoint/2010/main" val="4236273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AFF36-B7B3-836D-599F-70FBD0238E69}"/>
              </a:ext>
            </a:extLst>
          </p:cNvPr>
          <p:cNvSpPr>
            <a:spLocks noGrp="1"/>
          </p:cNvSpPr>
          <p:nvPr>
            <p:ph type="title"/>
          </p:nvPr>
        </p:nvSpPr>
        <p:spPr/>
        <p:txBody>
          <a:bodyPr/>
          <a:lstStyle/>
          <a:p>
            <a:r>
              <a:rPr lang="en-GB" dirty="0"/>
              <a:t>Auditing of cases</a:t>
            </a:r>
          </a:p>
        </p:txBody>
      </p:sp>
      <p:sp>
        <p:nvSpPr>
          <p:cNvPr id="3" name="Content Placeholder 2">
            <a:extLst>
              <a:ext uri="{FF2B5EF4-FFF2-40B4-BE49-F238E27FC236}">
                <a16:creationId xmlns:a16="http://schemas.microsoft.com/office/drawing/2014/main" id="{43340D8E-6AE4-C106-95D5-EE69C5438D06}"/>
              </a:ext>
            </a:extLst>
          </p:cNvPr>
          <p:cNvSpPr>
            <a:spLocks noGrp="1"/>
          </p:cNvSpPr>
          <p:nvPr>
            <p:ph idx="1"/>
          </p:nvPr>
        </p:nvSpPr>
        <p:spPr/>
        <p:txBody>
          <a:bodyPr>
            <a:normAutofit/>
          </a:bodyPr>
          <a:lstStyle/>
          <a:p>
            <a:r>
              <a:rPr lang="en-GB" dirty="0">
                <a:effectLst/>
                <a:latin typeface="+mj-lt"/>
                <a:ea typeface="Calibri" panose="020F0502020204030204" pitchFamily="34" charset="0"/>
              </a:rPr>
              <a:t>As explained I will no longer be reviewing each and every case.</a:t>
            </a:r>
          </a:p>
          <a:p>
            <a:r>
              <a:rPr lang="en-GB" dirty="0">
                <a:latin typeface="+mj-lt"/>
                <a:ea typeface="Calibri" panose="020F0502020204030204" pitchFamily="34" charset="0"/>
              </a:rPr>
              <a:t>Instead an audit will be performed – 3 in every 10 completed cases.</a:t>
            </a:r>
          </a:p>
          <a:p>
            <a:r>
              <a:rPr lang="en-GB" dirty="0">
                <a:effectLst/>
                <a:latin typeface="+mj-lt"/>
                <a:ea typeface="Calibri" panose="020F0502020204030204" pitchFamily="34" charset="0"/>
              </a:rPr>
              <a:t>If any audited case turns out to be </a:t>
            </a:r>
            <a:r>
              <a:rPr lang="en-GB" dirty="0">
                <a:latin typeface="+mj-lt"/>
                <a:ea typeface="Calibri" panose="020F0502020204030204" pitchFamily="34" charset="0"/>
              </a:rPr>
              <a:t>‘Amber’ then the frequency of audit will increase – 5 in every 10 cases.</a:t>
            </a:r>
          </a:p>
          <a:p>
            <a:r>
              <a:rPr lang="en-GB" dirty="0">
                <a:effectLst/>
                <a:latin typeface="+mj-lt"/>
                <a:ea typeface="Calibri" panose="020F0502020204030204" pitchFamily="34" charset="0"/>
              </a:rPr>
              <a:t>If any audited case turns out to be ‘Red</a:t>
            </a:r>
            <a:r>
              <a:rPr lang="en-GB" dirty="0">
                <a:latin typeface="+mj-lt"/>
                <a:ea typeface="Calibri" panose="020F0502020204030204" pitchFamily="34" charset="0"/>
              </a:rPr>
              <a:t>’ then we go back to every case being reviewed and the accreditation process re-starts.</a:t>
            </a:r>
          </a:p>
          <a:p>
            <a:r>
              <a:rPr lang="en-GB" dirty="0">
                <a:latin typeface="+mj-lt"/>
                <a:ea typeface="Calibri" panose="020F0502020204030204" pitchFamily="34" charset="0"/>
              </a:rPr>
              <a:t>In the event accreditation is lost Tax Return and KANA submission reverts to TaxAid and any tasks re submission should go to me.</a:t>
            </a:r>
          </a:p>
        </p:txBody>
      </p:sp>
      <p:sp>
        <p:nvSpPr>
          <p:cNvPr id="4" name="Subtitle 3">
            <a:extLst>
              <a:ext uri="{FF2B5EF4-FFF2-40B4-BE49-F238E27FC236}">
                <a16:creationId xmlns:a16="http://schemas.microsoft.com/office/drawing/2014/main" id="{BA1EEE2C-ED70-A338-646D-CD45AD390AB4}"/>
              </a:ext>
            </a:extLst>
          </p:cNvPr>
          <p:cNvSpPr>
            <a:spLocks noGrp="1"/>
          </p:cNvSpPr>
          <p:nvPr>
            <p:ph type="subTitle" idx="10"/>
          </p:nvPr>
        </p:nvSpPr>
        <p:spPr/>
        <p:txBody>
          <a:bodyPr/>
          <a:lstStyle/>
          <a:p>
            <a:r>
              <a:rPr lang="en-GB" dirty="0"/>
              <a:t>Accreditation is a status which is subject to audit</a:t>
            </a:r>
          </a:p>
        </p:txBody>
      </p:sp>
    </p:spTree>
    <p:extLst>
      <p:ext uri="{BB962C8B-B14F-4D97-AF65-F5344CB8AC3E}">
        <p14:creationId xmlns:p14="http://schemas.microsoft.com/office/powerpoint/2010/main" val="19017489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84AC0-8711-1A49-A932-561C4731C0E6}"/>
              </a:ext>
            </a:extLst>
          </p:cNvPr>
          <p:cNvSpPr>
            <a:spLocks noGrp="1"/>
          </p:cNvSpPr>
          <p:nvPr>
            <p:ph type="title"/>
          </p:nvPr>
        </p:nvSpPr>
        <p:spPr>
          <a:xfrm>
            <a:off x="1773991" y="1115855"/>
            <a:ext cx="6352286" cy="1257114"/>
          </a:xfrm>
        </p:spPr>
        <p:txBody>
          <a:bodyPr/>
          <a:lstStyle/>
          <a:p>
            <a:pPr algn="ctr"/>
            <a:r>
              <a:rPr lang="en-US" dirty="0"/>
              <a:t>Questions &amp; Answers </a:t>
            </a:r>
          </a:p>
        </p:txBody>
      </p:sp>
      <p:sp>
        <p:nvSpPr>
          <p:cNvPr id="3" name="Text Placeholder 2">
            <a:extLst>
              <a:ext uri="{FF2B5EF4-FFF2-40B4-BE49-F238E27FC236}">
                <a16:creationId xmlns:a16="http://schemas.microsoft.com/office/drawing/2014/main" id="{C1F77431-731E-3F48-B4DD-F4648160503B}"/>
              </a:ext>
            </a:extLst>
          </p:cNvPr>
          <p:cNvSpPr>
            <a:spLocks noGrp="1"/>
          </p:cNvSpPr>
          <p:nvPr>
            <p:ph type="body" sz="quarter" idx="10"/>
          </p:nvPr>
        </p:nvSpPr>
        <p:spPr>
          <a:xfrm>
            <a:off x="2063552" y="2780926"/>
            <a:ext cx="5675874" cy="504058"/>
          </a:xfrm>
        </p:spPr>
        <p:txBody>
          <a:bodyPr>
            <a:normAutofit/>
          </a:bodyPr>
          <a:lstStyle/>
          <a:p>
            <a:r>
              <a:rPr lang="en-US" dirty="0"/>
              <a:t>……………………………………………………………</a:t>
            </a:r>
          </a:p>
        </p:txBody>
      </p:sp>
    </p:spTree>
    <p:extLst>
      <p:ext uri="{BB962C8B-B14F-4D97-AF65-F5344CB8AC3E}">
        <p14:creationId xmlns:p14="http://schemas.microsoft.com/office/powerpoint/2010/main" val="3946992968"/>
      </p:ext>
    </p:extLst>
  </p:cSld>
  <p:clrMapOvr>
    <a:masterClrMapping/>
  </p:clrMapOvr>
</p:sld>
</file>

<file path=ppt/theme/theme1.xml><?xml version="1.0" encoding="utf-8"?>
<a:theme xmlns:a="http://schemas.openxmlformats.org/drawingml/2006/main" name="TaxAid_WideScreen_Template">
  <a:themeElements>
    <a:clrScheme name="Tax Aid 1">
      <a:dk1>
        <a:srgbClr val="000000"/>
      </a:dk1>
      <a:lt1>
        <a:srgbClr val="FFFFFF"/>
      </a:lt1>
      <a:dk2>
        <a:srgbClr val="653B70"/>
      </a:dk2>
      <a:lt2>
        <a:srgbClr val="EEECE1"/>
      </a:lt2>
      <a:accent1>
        <a:srgbClr val="653B70"/>
      </a:accent1>
      <a:accent2>
        <a:srgbClr val="D3CD10"/>
      </a:accent2>
      <a:accent3>
        <a:srgbClr val="9BBB59"/>
      </a:accent3>
      <a:accent4>
        <a:srgbClr val="8064A2"/>
      </a:accent4>
      <a:accent5>
        <a:srgbClr val="4571A7"/>
      </a:accent5>
      <a:accent6>
        <a:srgbClr val="E27300"/>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axAid_WideScreen" id="{015D5B64-339F-4748-B302-3DD2C2074CCB}" vid="{ABB94714-D0E4-4C44-B45D-B168DA5456D4}"/>
    </a:ext>
  </a:extLst>
</a:theme>
</file>

<file path=ppt/theme/theme2.xml><?xml version="1.0" encoding="utf-8"?>
<a:theme xmlns:a="http://schemas.openxmlformats.org/drawingml/2006/main" name="1_TaxAid_WideScreen_Template">
  <a:themeElements>
    <a:clrScheme name="Tax Aid 1">
      <a:dk1>
        <a:srgbClr val="000000"/>
      </a:dk1>
      <a:lt1>
        <a:srgbClr val="FFFFFF"/>
      </a:lt1>
      <a:dk2>
        <a:srgbClr val="653B70"/>
      </a:dk2>
      <a:lt2>
        <a:srgbClr val="EEECE1"/>
      </a:lt2>
      <a:accent1>
        <a:srgbClr val="653B70"/>
      </a:accent1>
      <a:accent2>
        <a:srgbClr val="D3CD10"/>
      </a:accent2>
      <a:accent3>
        <a:srgbClr val="9BBB59"/>
      </a:accent3>
      <a:accent4>
        <a:srgbClr val="8064A2"/>
      </a:accent4>
      <a:accent5>
        <a:srgbClr val="4571A7"/>
      </a:accent5>
      <a:accent6>
        <a:srgbClr val="E27300"/>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axAid_WideScreen" id="{015D5B64-339F-4748-B302-3DD2C2074CCB}" vid="{ABB94714-D0E4-4C44-B45D-B168DA5456D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TaxAid_WideScreen_Template</Template>
  <TotalTime>734</TotalTime>
  <Words>614</Words>
  <Application>Microsoft Office PowerPoint</Application>
  <PresentationFormat>Widescreen</PresentationFormat>
  <Paragraphs>55</Paragraphs>
  <Slides>10</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10</vt:i4>
      </vt:variant>
    </vt:vector>
  </HeadingPairs>
  <TitlesOfParts>
    <vt:vector size="16" baseType="lpstr">
      <vt:lpstr>Arial</vt:lpstr>
      <vt:lpstr>Calibri</vt:lpstr>
      <vt:lpstr>Courier New</vt:lpstr>
      <vt:lpstr>Open Sans</vt:lpstr>
      <vt:lpstr>TaxAid_WideScreen_Template</vt:lpstr>
      <vt:lpstr>1_TaxAid_WideScreen_Template</vt:lpstr>
      <vt:lpstr>Corporate Volunteering</vt:lpstr>
      <vt:lpstr>           Agenda  Submitting Tax Returns Submitting KANAs Salesforce: Tasks and Closure Technical queries  Accreditation and Audit  </vt:lpstr>
      <vt:lpstr>Submitting Tax Returns</vt:lpstr>
      <vt:lpstr>Submitting KANAs</vt:lpstr>
      <vt:lpstr>Submitting KANAs (2)</vt:lpstr>
      <vt:lpstr>Salesforce – closing cases</vt:lpstr>
      <vt:lpstr>Technical queries</vt:lpstr>
      <vt:lpstr>Auditing of cases</vt:lpstr>
      <vt:lpstr>Questions &amp; Answers </vt:lpstr>
      <vt:lpstr>Providing tax help to all  who need 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in here in bold white 44pt</dc:title>
  <dc:creator>Alice Devitt</dc:creator>
  <cp:lastModifiedBy>Harry Fulton</cp:lastModifiedBy>
  <cp:revision>10</cp:revision>
  <cp:lastPrinted>2022-06-14T15:43:25Z</cp:lastPrinted>
  <dcterms:created xsi:type="dcterms:W3CDTF">2021-06-10T14:55:55Z</dcterms:created>
  <dcterms:modified xsi:type="dcterms:W3CDTF">2022-06-14T15:48:27Z</dcterms:modified>
</cp:coreProperties>
</file>